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Default Extension="wav" ContentType="audio/wav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slideLayouts/slideLayout3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  <p:sldMasterId id="2147483687" r:id="rId3"/>
  </p:sldMasterIdLst>
  <p:notesMasterIdLst>
    <p:notesMasterId r:id="rId15"/>
  </p:notesMasterIdLst>
  <p:sldIdLst>
    <p:sldId id="263" r:id="rId4"/>
    <p:sldId id="264" r:id="rId5"/>
    <p:sldId id="256" r:id="rId6"/>
    <p:sldId id="257" r:id="rId7"/>
    <p:sldId id="258" r:id="rId8"/>
    <p:sldId id="259" r:id="rId9"/>
    <p:sldId id="262" r:id="rId10"/>
    <p:sldId id="261" r:id="rId11"/>
    <p:sldId id="266" r:id="rId12"/>
    <p:sldId id="260" r:id="rId13"/>
    <p:sldId id="26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9" d="100"/>
          <a:sy n="69" d="100"/>
        </p:scale>
        <p:origin x="-546" y="9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6EC326-47F0-4941-BB14-36D7A238B880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B6E4A4-CDC3-4E72-BB81-537A7994065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086600" cy="1470025"/>
          </a:xfrm>
        </p:spPr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2800" y="2946400"/>
            <a:ext cx="4432300" cy="1752600"/>
          </a:xfrm>
        </p:spPr>
        <p:txBody>
          <a:bodyPr anchor="ctr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77000" y="6521824"/>
            <a:ext cx="2133600" cy="259976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21824"/>
            <a:ext cx="2895600" cy="259976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4400" y="6293224"/>
            <a:ext cx="609600" cy="259976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685798" y="0"/>
            <a:ext cx="8001004" cy="7950200"/>
            <a:chOff x="685798" y="0"/>
            <a:chExt cx="8001004" cy="7950200"/>
          </a:xfrm>
        </p:grpSpPr>
        <p:sp>
          <p:nvSpPr>
            <p:cNvPr id="8" name="Pie 7"/>
            <p:cNvSpPr/>
            <p:nvPr/>
          </p:nvSpPr>
          <p:spPr>
            <a:xfrm flipH="1" flipV="1">
              <a:off x="1257300" y="5778500"/>
              <a:ext cx="2171700" cy="2171700"/>
            </a:xfrm>
            <a:prstGeom prst="pie">
              <a:avLst>
                <a:gd name="adj1" fmla="val 0"/>
                <a:gd name="adj2" fmla="val 10800000"/>
              </a:avLst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9" name="Group 52"/>
            <p:cNvGrpSpPr/>
            <p:nvPr/>
          </p:nvGrpSpPr>
          <p:grpSpPr>
            <a:xfrm>
              <a:off x="685798" y="0"/>
              <a:ext cx="8001004" cy="6855714"/>
              <a:chOff x="685798" y="0"/>
              <a:chExt cx="8001004" cy="6855714"/>
            </a:xfrm>
          </p:grpSpPr>
          <p:sp>
            <p:nvSpPr>
              <p:cNvPr id="10" name="Freeform 9"/>
              <p:cNvSpPr/>
              <p:nvPr/>
            </p:nvSpPr>
            <p:spPr>
              <a:xfrm>
                <a:off x="685798" y="5880101"/>
                <a:ext cx="1143001" cy="975613"/>
              </a:xfrm>
              <a:custGeom>
                <a:avLst/>
                <a:gdLst>
                  <a:gd name="connsiteX0" fmla="*/ 0 w 1143000"/>
                  <a:gd name="connsiteY0" fmla="*/ 571500 h 1143000"/>
                  <a:gd name="connsiteX1" fmla="*/ 167389 w 1143000"/>
                  <a:gd name="connsiteY1" fmla="*/ 167389 h 1143000"/>
                  <a:gd name="connsiteX2" fmla="*/ 571501 w 1143000"/>
                  <a:gd name="connsiteY2" fmla="*/ 1 h 1143000"/>
                  <a:gd name="connsiteX3" fmla="*/ 975612 w 1143000"/>
                  <a:gd name="connsiteY3" fmla="*/ 167390 h 1143000"/>
                  <a:gd name="connsiteX4" fmla="*/ 1143000 w 1143000"/>
                  <a:gd name="connsiteY4" fmla="*/ 571502 h 1143000"/>
                  <a:gd name="connsiteX5" fmla="*/ 975611 w 1143000"/>
                  <a:gd name="connsiteY5" fmla="*/ 975614 h 1143000"/>
                  <a:gd name="connsiteX6" fmla="*/ 571499 w 1143000"/>
                  <a:gd name="connsiteY6" fmla="*/ 1143002 h 1143000"/>
                  <a:gd name="connsiteX7" fmla="*/ 167387 w 1143000"/>
                  <a:gd name="connsiteY7" fmla="*/ 975613 h 1143000"/>
                  <a:gd name="connsiteX8" fmla="*/ -1 w 1143000"/>
                  <a:gd name="connsiteY8" fmla="*/ 571501 h 1143000"/>
                  <a:gd name="connsiteX9" fmla="*/ 0 w 1143000"/>
                  <a:gd name="connsiteY9" fmla="*/ 571500 h 1143000"/>
                  <a:gd name="connsiteX0" fmla="*/ 1 w 1143001"/>
                  <a:gd name="connsiteY0" fmla="*/ 571499 h 1042965"/>
                  <a:gd name="connsiteX1" fmla="*/ 167390 w 1143001"/>
                  <a:gd name="connsiteY1" fmla="*/ 167388 h 1042965"/>
                  <a:gd name="connsiteX2" fmla="*/ 571502 w 1143001"/>
                  <a:gd name="connsiteY2" fmla="*/ 0 h 1042965"/>
                  <a:gd name="connsiteX3" fmla="*/ 975613 w 1143001"/>
                  <a:gd name="connsiteY3" fmla="*/ 167389 h 1042965"/>
                  <a:gd name="connsiteX4" fmla="*/ 1143001 w 1143001"/>
                  <a:gd name="connsiteY4" fmla="*/ 571501 h 1042965"/>
                  <a:gd name="connsiteX5" fmla="*/ 975612 w 1143001"/>
                  <a:gd name="connsiteY5" fmla="*/ 975613 h 1042965"/>
                  <a:gd name="connsiteX6" fmla="*/ 167388 w 1143001"/>
                  <a:gd name="connsiteY6" fmla="*/ 975612 h 1042965"/>
                  <a:gd name="connsiteX7" fmla="*/ 0 w 1143001"/>
                  <a:gd name="connsiteY7" fmla="*/ 571500 h 1042965"/>
                  <a:gd name="connsiteX8" fmla="*/ 1 w 1143001"/>
                  <a:gd name="connsiteY8" fmla="*/ 571499 h 1042965"/>
                  <a:gd name="connsiteX0" fmla="*/ 1 w 1143001"/>
                  <a:gd name="connsiteY0" fmla="*/ 571499 h 975613"/>
                  <a:gd name="connsiteX1" fmla="*/ 167390 w 1143001"/>
                  <a:gd name="connsiteY1" fmla="*/ 167388 h 975613"/>
                  <a:gd name="connsiteX2" fmla="*/ 571502 w 1143001"/>
                  <a:gd name="connsiteY2" fmla="*/ 0 h 975613"/>
                  <a:gd name="connsiteX3" fmla="*/ 975613 w 1143001"/>
                  <a:gd name="connsiteY3" fmla="*/ 167389 h 975613"/>
                  <a:gd name="connsiteX4" fmla="*/ 1143001 w 1143001"/>
                  <a:gd name="connsiteY4" fmla="*/ 571501 h 975613"/>
                  <a:gd name="connsiteX5" fmla="*/ 975612 w 1143001"/>
                  <a:gd name="connsiteY5" fmla="*/ 975613 h 975613"/>
                  <a:gd name="connsiteX6" fmla="*/ 167388 w 1143001"/>
                  <a:gd name="connsiteY6" fmla="*/ 975612 h 975613"/>
                  <a:gd name="connsiteX7" fmla="*/ 0 w 1143001"/>
                  <a:gd name="connsiteY7" fmla="*/ 571500 h 975613"/>
                  <a:gd name="connsiteX8" fmla="*/ 1 w 1143001"/>
                  <a:gd name="connsiteY8" fmla="*/ 571499 h 9756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1" h="975613">
                    <a:moveTo>
                      <a:pt x="1" y="571499"/>
                    </a:moveTo>
                    <a:cubicBezTo>
                      <a:pt x="1" y="419928"/>
                      <a:pt x="60213" y="274564"/>
                      <a:pt x="167390" y="167388"/>
                    </a:cubicBezTo>
                    <a:cubicBezTo>
                      <a:pt x="274567" y="60211"/>
                      <a:pt x="419931" y="0"/>
                      <a:pt x="571502" y="0"/>
                    </a:cubicBezTo>
                    <a:cubicBezTo>
                      <a:pt x="723073" y="0"/>
                      <a:pt x="868437" y="60212"/>
                      <a:pt x="975613" y="167389"/>
                    </a:cubicBezTo>
                    <a:cubicBezTo>
                      <a:pt x="1082790" y="274566"/>
                      <a:pt x="1143001" y="419930"/>
                      <a:pt x="1143001" y="571501"/>
                    </a:cubicBezTo>
                    <a:cubicBezTo>
                      <a:pt x="1143001" y="723072"/>
                      <a:pt x="1138214" y="908261"/>
                      <a:pt x="975612" y="975613"/>
                    </a:cubicBezTo>
                    <a:lnTo>
                      <a:pt x="167388" y="975612"/>
                    </a:lnTo>
                    <a:cubicBezTo>
                      <a:pt x="60211" y="868435"/>
                      <a:pt x="0" y="723071"/>
                      <a:pt x="0" y="571500"/>
                    </a:cubicBezTo>
                    <a:lnTo>
                      <a:pt x="1" y="571499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2590800" y="5181600"/>
                <a:ext cx="914400" cy="9144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838200" y="5791200"/>
                <a:ext cx="457200" cy="457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2362200" y="5943600"/>
                <a:ext cx="762000" cy="762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1676400" y="5626100"/>
                <a:ext cx="457200" cy="457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1981200" y="5334000"/>
                <a:ext cx="355600" cy="3556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1943100" y="5562600"/>
                <a:ext cx="431800" cy="4318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2362200" y="5029200"/>
                <a:ext cx="762000" cy="762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3009900" y="4419600"/>
                <a:ext cx="355600" cy="3556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2971800" y="4648200"/>
                <a:ext cx="431800" cy="4318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3314700" y="4724400"/>
                <a:ext cx="203200" cy="2032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3619500" y="5029200"/>
                <a:ext cx="203200" cy="203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1384300" y="5486400"/>
                <a:ext cx="127000" cy="127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3505200" y="5257800"/>
                <a:ext cx="203200" cy="203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1295400" y="5664200"/>
                <a:ext cx="127000" cy="127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1447800" y="5511800"/>
                <a:ext cx="127000" cy="127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1600200" y="5486400"/>
                <a:ext cx="127000" cy="127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3352800" y="5943600"/>
                <a:ext cx="533400" cy="5334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8" name="Freeform 27"/>
              <p:cNvSpPr/>
              <p:nvPr/>
            </p:nvSpPr>
            <p:spPr>
              <a:xfrm flipV="1">
                <a:off x="5486400" y="0"/>
                <a:ext cx="1143001" cy="975613"/>
              </a:xfrm>
              <a:custGeom>
                <a:avLst/>
                <a:gdLst>
                  <a:gd name="connsiteX0" fmla="*/ 0 w 1143000"/>
                  <a:gd name="connsiteY0" fmla="*/ 571500 h 1143000"/>
                  <a:gd name="connsiteX1" fmla="*/ 167389 w 1143000"/>
                  <a:gd name="connsiteY1" fmla="*/ 167389 h 1143000"/>
                  <a:gd name="connsiteX2" fmla="*/ 571501 w 1143000"/>
                  <a:gd name="connsiteY2" fmla="*/ 1 h 1143000"/>
                  <a:gd name="connsiteX3" fmla="*/ 975612 w 1143000"/>
                  <a:gd name="connsiteY3" fmla="*/ 167390 h 1143000"/>
                  <a:gd name="connsiteX4" fmla="*/ 1143000 w 1143000"/>
                  <a:gd name="connsiteY4" fmla="*/ 571502 h 1143000"/>
                  <a:gd name="connsiteX5" fmla="*/ 975611 w 1143000"/>
                  <a:gd name="connsiteY5" fmla="*/ 975614 h 1143000"/>
                  <a:gd name="connsiteX6" fmla="*/ 571499 w 1143000"/>
                  <a:gd name="connsiteY6" fmla="*/ 1143002 h 1143000"/>
                  <a:gd name="connsiteX7" fmla="*/ 167387 w 1143000"/>
                  <a:gd name="connsiteY7" fmla="*/ 975613 h 1143000"/>
                  <a:gd name="connsiteX8" fmla="*/ -1 w 1143000"/>
                  <a:gd name="connsiteY8" fmla="*/ 571501 h 1143000"/>
                  <a:gd name="connsiteX9" fmla="*/ 0 w 1143000"/>
                  <a:gd name="connsiteY9" fmla="*/ 571500 h 1143000"/>
                  <a:gd name="connsiteX0" fmla="*/ 1 w 1143001"/>
                  <a:gd name="connsiteY0" fmla="*/ 571499 h 1042965"/>
                  <a:gd name="connsiteX1" fmla="*/ 167390 w 1143001"/>
                  <a:gd name="connsiteY1" fmla="*/ 167388 h 1042965"/>
                  <a:gd name="connsiteX2" fmla="*/ 571502 w 1143001"/>
                  <a:gd name="connsiteY2" fmla="*/ 0 h 1042965"/>
                  <a:gd name="connsiteX3" fmla="*/ 975613 w 1143001"/>
                  <a:gd name="connsiteY3" fmla="*/ 167389 h 1042965"/>
                  <a:gd name="connsiteX4" fmla="*/ 1143001 w 1143001"/>
                  <a:gd name="connsiteY4" fmla="*/ 571501 h 1042965"/>
                  <a:gd name="connsiteX5" fmla="*/ 975612 w 1143001"/>
                  <a:gd name="connsiteY5" fmla="*/ 975613 h 1042965"/>
                  <a:gd name="connsiteX6" fmla="*/ 167388 w 1143001"/>
                  <a:gd name="connsiteY6" fmla="*/ 975612 h 1042965"/>
                  <a:gd name="connsiteX7" fmla="*/ 0 w 1143001"/>
                  <a:gd name="connsiteY7" fmla="*/ 571500 h 1042965"/>
                  <a:gd name="connsiteX8" fmla="*/ 1 w 1143001"/>
                  <a:gd name="connsiteY8" fmla="*/ 571499 h 1042965"/>
                  <a:gd name="connsiteX0" fmla="*/ 1 w 1143001"/>
                  <a:gd name="connsiteY0" fmla="*/ 571499 h 975613"/>
                  <a:gd name="connsiteX1" fmla="*/ 167390 w 1143001"/>
                  <a:gd name="connsiteY1" fmla="*/ 167388 h 975613"/>
                  <a:gd name="connsiteX2" fmla="*/ 571502 w 1143001"/>
                  <a:gd name="connsiteY2" fmla="*/ 0 h 975613"/>
                  <a:gd name="connsiteX3" fmla="*/ 975613 w 1143001"/>
                  <a:gd name="connsiteY3" fmla="*/ 167389 h 975613"/>
                  <a:gd name="connsiteX4" fmla="*/ 1143001 w 1143001"/>
                  <a:gd name="connsiteY4" fmla="*/ 571501 h 975613"/>
                  <a:gd name="connsiteX5" fmla="*/ 975612 w 1143001"/>
                  <a:gd name="connsiteY5" fmla="*/ 975613 h 975613"/>
                  <a:gd name="connsiteX6" fmla="*/ 167388 w 1143001"/>
                  <a:gd name="connsiteY6" fmla="*/ 975612 h 975613"/>
                  <a:gd name="connsiteX7" fmla="*/ 0 w 1143001"/>
                  <a:gd name="connsiteY7" fmla="*/ 571500 h 975613"/>
                  <a:gd name="connsiteX8" fmla="*/ 1 w 1143001"/>
                  <a:gd name="connsiteY8" fmla="*/ 571499 h 9756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1" h="975613">
                    <a:moveTo>
                      <a:pt x="1" y="571499"/>
                    </a:moveTo>
                    <a:cubicBezTo>
                      <a:pt x="1" y="419928"/>
                      <a:pt x="60213" y="274564"/>
                      <a:pt x="167390" y="167388"/>
                    </a:cubicBezTo>
                    <a:cubicBezTo>
                      <a:pt x="274567" y="60211"/>
                      <a:pt x="419931" y="0"/>
                      <a:pt x="571502" y="0"/>
                    </a:cubicBezTo>
                    <a:cubicBezTo>
                      <a:pt x="723073" y="0"/>
                      <a:pt x="868437" y="60212"/>
                      <a:pt x="975613" y="167389"/>
                    </a:cubicBezTo>
                    <a:cubicBezTo>
                      <a:pt x="1082790" y="274566"/>
                      <a:pt x="1143001" y="419930"/>
                      <a:pt x="1143001" y="571501"/>
                    </a:cubicBezTo>
                    <a:cubicBezTo>
                      <a:pt x="1143001" y="723072"/>
                      <a:pt x="1138214" y="908261"/>
                      <a:pt x="975612" y="975613"/>
                    </a:cubicBezTo>
                    <a:lnTo>
                      <a:pt x="167388" y="975612"/>
                    </a:lnTo>
                    <a:cubicBezTo>
                      <a:pt x="60211" y="868435"/>
                      <a:pt x="0" y="723071"/>
                      <a:pt x="0" y="571500"/>
                    </a:cubicBezTo>
                    <a:lnTo>
                      <a:pt x="1" y="571499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9" name="Oval 28"/>
              <p:cNvSpPr/>
              <p:nvPr/>
            </p:nvSpPr>
            <p:spPr>
              <a:xfrm flipV="1">
                <a:off x="7391402" y="759714"/>
                <a:ext cx="914400" cy="9144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30" name="Oval 29"/>
              <p:cNvSpPr/>
              <p:nvPr/>
            </p:nvSpPr>
            <p:spPr>
              <a:xfrm flipV="1">
                <a:off x="5638802" y="607314"/>
                <a:ext cx="457200" cy="4572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1" name="Oval 30"/>
              <p:cNvSpPr/>
              <p:nvPr/>
            </p:nvSpPr>
            <p:spPr>
              <a:xfrm flipV="1">
                <a:off x="7162802" y="150114"/>
                <a:ext cx="762000" cy="762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2" name="Oval 31"/>
              <p:cNvSpPr/>
              <p:nvPr/>
            </p:nvSpPr>
            <p:spPr>
              <a:xfrm flipV="1">
                <a:off x="6477002" y="772414"/>
                <a:ext cx="457200" cy="4572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3" name="Oval 32"/>
              <p:cNvSpPr/>
              <p:nvPr/>
            </p:nvSpPr>
            <p:spPr>
              <a:xfrm flipV="1">
                <a:off x="6781802" y="1166114"/>
                <a:ext cx="355600" cy="3556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34" name="Oval 33"/>
              <p:cNvSpPr/>
              <p:nvPr/>
            </p:nvSpPr>
            <p:spPr>
              <a:xfrm flipV="1">
                <a:off x="6743702" y="861314"/>
                <a:ext cx="431800" cy="4318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35" name="Oval 34"/>
              <p:cNvSpPr/>
              <p:nvPr/>
            </p:nvSpPr>
            <p:spPr>
              <a:xfrm flipV="1">
                <a:off x="7162802" y="1064514"/>
                <a:ext cx="762000" cy="762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6" name="Oval 35"/>
              <p:cNvSpPr/>
              <p:nvPr/>
            </p:nvSpPr>
            <p:spPr>
              <a:xfrm flipV="1">
                <a:off x="7810502" y="2080514"/>
                <a:ext cx="355600" cy="3556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37" name="Oval 36"/>
              <p:cNvSpPr/>
              <p:nvPr/>
            </p:nvSpPr>
            <p:spPr>
              <a:xfrm flipV="1">
                <a:off x="7772402" y="1775714"/>
                <a:ext cx="431800" cy="4318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38" name="Oval 37"/>
              <p:cNvSpPr/>
              <p:nvPr/>
            </p:nvSpPr>
            <p:spPr>
              <a:xfrm flipV="1">
                <a:off x="8115302" y="1928114"/>
                <a:ext cx="203200" cy="2032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9" name="Oval 38"/>
              <p:cNvSpPr/>
              <p:nvPr/>
            </p:nvSpPr>
            <p:spPr>
              <a:xfrm flipV="1">
                <a:off x="8420102" y="1623314"/>
                <a:ext cx="203200" cy="203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40" name="Oval 39"/>
              <p:cNvSpPr/>
              <p:nvPr/>
            </p:nvSpPr>
            <p:spPr>
              <a:xfrm flipV="1">
                <a:off x="6184902" y="1242314"/>
                <a:ext cx="127000" cy="127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41" name="Oval 40"/>
              <p:cNvSpPr/>
              <p:nvPr/>
            </p:nvSpPr>
            <p:spPr>
              <a:xfrm flipV="1">
                <a:off x="8305802" y="1394714"/>
                <a:ext cx="203200" cy="203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42" name="Oval 41"/>
              <p:cNvSpPr/>
              <p:nvPr/>
            </p:nvSpPr>
            <p:spPr>
              <a:xfrm flipV="1">
                <a:off x="6096002" y="1064514"/>
                <a:ext cx="127000" cy="127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43" name="Oval 42"/>
              <p:cNvSpPr/>
              <p:nvPr/>
            </p:nvSpPr>
            <p:spPr>
              <a:xfrm flipV="1">
                <a:off x="6248402" y="1216914"/>
                <a:ext cx="127000" cy="127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44" name="Oval 43"/>
              <p:cNvSpPr/>
              <p:nvPr/>
            </p:nvSpPr>
            <p:spPr>
              <a:xfrm flipV="1">
                <a:off x="6400802" y="1242314"/>
                <a:ext cx="127000" cy="127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45" name="Oval 44"/>
              <p:cNvSpPr/>
              <p:nvPr/>
            </p:nvSpPr>
            <p:spPr>
              <a:xfrm flipV="1">
                <a:off x="8153402" y="378714"/>
                <a:ext cx="533400" cy="5334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</p:grpSp>
      </p:grpSp>
      <p:sp>
        <p:nvSpPr>
          <p:cNvPr id="46" name="Oval 45"/>
          <p:cNvSpPr/>
          <p:nvPr/>
        </p:nvSpPr>
        <p:spPr>
          <a:xfrm>
            <a:off x="8636000" y="6589059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8788400" y="6589059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8940800" y="6589059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2133600" cy="3048000"/>
          </a:xfrm>
          <a:noFill/>
          <a:ln>
            <a:noFill/>
          </a:ln>
          <a:scene3d>
            <a:camera prst="orthographicFront"/>
            <a:lightRig rig="threePt" dir="t"/>
          </a:scene3d>
          <a:sp3d>
            <a:bevelT w="12700" h="12700"/>
          </a:sp3d>
        </p:spPr>
        <p:txBody>
          <a:bodyPr anchor="b">
            <a:noAutofit/>
          </a:bodyPr>
          <a:lstStyle>
            <a:lvl1pPr algn="l">
              <a:defRPr sz="4000" kern="1200" spc="200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648200"/>
            <a:ext cx="3200400" cy="1524000"/>
          </a:xfrm>
        </p:spPr>
        <p:txBody>
          <a:bodyPr lIns="0" rIns="0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3" name="Group 21"/>
          <p:cNvGrpSpPr/>
          <p:nvPr/>
        </p:nvGrpSpPr>
        <p:grpSpPr>
          <a:xfrm>
            <a:off x="3775364" y="2133600"/>
            <a:ext cx="5368636" cy="4724400"/>
            <a:chOff x="0" y="0"/>
            <a:chExt cx="2222500" cy="1955800"/>
          </a:xfrm>
        </p:grpSpPr>
        <p:sp>
          <p:nvSpPr>
            <p:cNvPr id="8" name="Oval 7"/>
            <p:cNvSpPr/>
            <p:nvPr/>
          </p:nvSpPr>
          <p:spPr>
            <a:xfrm>
              <a:off x="685800" y="152400"/>
              <a:ext cx="914400" cy="9144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381000" y="1206500"/>
              <a:ext cx="457200" cy="457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685800" y="914400"/>
              <a:ext cx="355600" cy="3556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647700" y="11430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457200" y="0"/>
              <a:ext cx="762000" cy="762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Oval 12"/>
            <p:cNvSpPr/>
            <p:nvPr/>
          </p:nvSpPr>
          <p:spPr>
            <a:xfrm>
              <a:off x="1714500" y="0"/>
              <a:ext cx="355600" cy="3556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Oval 13"/>
            <p:cNvSpPr/>
            <p:nvPr/>
          </p:nvSpPr>
          <p:spPr>
            <a:xfrm>
              <a:off x="1676400" y="2286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2019300" y="304800"/>
              <a:ext cx="203200" cy="2032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1028700" y="15240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Oval 16"/>
            <p:cNvSpPr/>
            <p:nvPr/>
          </p:nvSpPr>
          <p:spPr>
            <a:xfrm>
              <a:off x="889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Oval 17"/>
            <p:cNvSpPr/>
            <p:nvPr/>
          </p:nvSpPr>
          <p:spPr>
            <a:xfrm>
              <a:off x="914400" y="17526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Oval 18"/>
            <p:cNvSpPr/>
            <p:nvPr/>
          </p:nvSpPr>
          <p:spPr>
            <a:xfrm>
              <a:off x="0" y="12446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Oval 19"/>
            <p:cNvSpPr/>
            <p:nvPr/>
          </p:nvSpPr>
          <p:spPr>
            <a:xfrm>
              <a:off x="152400" y="1092200"/>
              <a:ext cx="127000" cy="1270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3048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4" name="Picture Placeholder 2"/>
          <p:cNvSpPr>
            <a:spLocks noGrp="1"/>
          </p:cNvSpPr>
          <p:nvPr>
            <p:ph type="pic" idx="1"/>
          </p:nvPr>
        </p:nvSpPr>
        <p:spPr>
          <a:xfrm>
            <a:off x="5638800" y="838200"/>
            <a:ext cx="2514600" cy="25146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5" name="Picture Placeholder 2"/>
          <p:cNvSpPr>
            <a:spLocks noGrp="1"/>
          </p:cNvSpPr>
          <p:nvPr>
            <p:ph type="pic" idx="13"/>
          </p:nvPr>
        </p:nvSpPr>
        <p:spPr>
          <a:xfrm>
            <a:off x="3810000" y="2362200"/>
            <a:ext cx="2514600" cy="25146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Pictures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2133600" cy="3048000"/>
          </a:xfrm>
          <a:noFill/>
          <a:ln>
            <a:noFill/>
          </a:ln>
          <a:scene3d>
            <a:camera prst="orthographicFront"/>
            <a:lightRig rig="threePt" dir="t"/>
          </a:scene3d>
          <a:sp3d>
            <a:bevelT w="12700" h="12700"/>
          </a:sp3d>
        </p:spPr>
        <p:txBody>
          <a:bodyPr anchor="b">
            <a:noAutofit/>
          </a:bodyPr>
          <a:lstStyle>
            <a:lvl1pPr algn="l">
              <a:defRPr sz="4000" kern="1200" spc="200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648200"/>
            <a:ext cx="3200400" cy="1524000"/>
          </a:xfrm>
        </p:spPr>
        <p:txBody>
          <a:bodyPr lIns="0" rIns="0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3" name="Group 21"/>
          <p:cNvGrpSpPr/>
          <p:nvPr/>
        </p:nvGrpSpPr>
        <p:grpSpPr>
          <a:xfrm>
            <a:off x="3775364" y="2133600"/>
            <a:ext cx="5368636" cy="4724400"/>
            <a:chOff x="0" y="0"/>
            <a:chExt cx="2222500" cy="1955800"/>
          </a:xfrm>
        </p:grpSpPr>
        <p:sp>
          <p:nvSpPr>
            <p:cNvPr id="8" name="Oval 7"/>
            <p:cNvSpPr/>
            <p:nvPr/>
          </p:nvSpPr>
          <p:spPr>
            <a:xfrm>
              <a:off x="685800" y="152400"/>
              <a:ext cx="914400" cy="9144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381000" y="1206500"/>
              <a:ext cx="457200" cy="457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685800" y="914400"/>
              <a:ext cx="355600" cy="3556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647700" y="11430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457200" y="0"/>
              <a:ext cx="762000" cy="762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Oval 12"/>
            <p:cNvSpPr/>
            <p:nvPr/>
          </p:nvSpPr>
          <p:spPr>
            <a:xfrm>
              <a:off x="1714500" y="0"/>
              <a:ext cx="355600" cy="3556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Oval 13"/>
            <p:cNvSpPr/>
            <p:nvPr/>
          </p:nvSpPr>
          <p:spPr>
            <a:xfrm>
              <a:off x="1676400" y="2286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2019300" y="304800"/>
              <a:ext cx="203200" cy="2032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1028700" y="15240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Oval 16"/>
            <p:cNvSpPr/>
            <p:nvPr/>
          </p:nvSpPr>
          <p:spPr>
            <a:xfrm>
              <a:off x="889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Oval 17"/>
            <p:cNvSpPr/>
            <p:nvPr/>
          </p:nvSpPr>
          <p:spPr>
            <a:xfrm>
              <a:off x="914400" y="17526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Oval 18"/>
            <p:cNvSpPr/>
            <p:nvPr/>
          </p:nvSpPr>
          <p:spPr>
            <a:xfrm>
              <a:off x="0" y="12446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Oval 19"/>
            <p:cNvSpPr/>
            <p:nvPr/>
          </p:nvSpPr>
          <p:spPr>
            <a:xfrm>
              <a:off x="152400" y="1092200"/>
              <a:ext cx="127000" cy="1270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3048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2" name="Picture Placeholder 2"/>
          <p:cNvSpPr>
            <a:spLocks noGrp="1"/>
          </p:cNvSpPr>
          <p:nvPr>
            <p:ph type="pic" idx="1"/>
          </p:nvPr>
        </p:nvSpPr>
        <p:spPr>
          <a:xfrm>
            <a:off x="5715000" y="76200"/>
            <a:ext cx="2514600" cy="25146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3" name="Picture Placeholder 2"/>
          <p:cNvSpPr>
            <a:spLocks noGrp="1"/>
          </p:cNvSpPr>
          <p:nvPr>
            <p:ph type="pic" idx="13"/>
          </p:nvPr>
        </p:nvSpPr>
        <p:spPr>
          <a:xfrm>
            <a:off x="3810000" y="2362200"/>
            <a:ext cx="2514600" cy="25146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4" name="Picture Placeholder 2"/>
          <p:cNvSpPr>
            <a:spLocks noGrp="1"/>
          </p:cNvSpPr>
          <p:nvPr>
            <p:ph type="pic" idx="14"/>
          </p:nvPr>
        </p:nvSpPr>
        <p:spPr>
          <a:xfrm>
            <a:off x="2667000" y="381000"/>
            <a:ext cx="2514600" cy="25146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  <p:transition spd="med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  <p:transition spd="med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Document 6"/>
          <p:cNvSpPr/>
          <p:nvPr/>
        </p:nvSpPr>
        <p:spPr>
          <a:xfrm rot="10800000">
            <a:off x="1" y="1520731"/>
            <a:ext cx="9144000" cy="3435579"/>
          </a:xfrm>
          <a:custGeom>
            <a:avLst/>
            <a:gdLst>
              <a:gd name="connsiteX0" fmla="*/ 0 w 21600"/>
              <a:gd name="connsiteY0" fmla="*/ 0 h 18805"/>
              <a:gd name="connsiteX1" fmla="*/ 21600 w 21600"/>
              <a:gd name="connsiteY1" fmla="*/ 0 h 18805"/>
              <a:gd name="connsiteX2" fmla="*/ 21600 w 21600"/>
              <a:gd name="connsiteY2" fmla="*/ 17322 h 18805"/>
              <a:gd name="connsiteX3" fmla="*/ 0 w 21600"/>
              <a:gd name="connsiteY3" fmla="*/ 18805 h 18805"/>
              <a:gd name="connsiteX4" fmla="*/ 0 w 21600"/>
              <a:gd name="connsiteY4" fmla="*/ 0 h 18805"/>
              <a:gd name="connsiteX0" fmla="*/ 0 w 21600"/>
              <a:gd name="connsiteY0" fmla="*/ 0 h 18805"/>
              <a:gd name="connsiteX1" fmla="*/ 21600 w 21600"/>
              <a:gd name="connsiteY1" fmla="*/ 0 h 18805"/>
              <a:gd name="connsiteX2" fmla="*/ 21600 w 21600"/>
              <a:gd name="connsiteY2" fmla="*/ 17322 h 18805"/>
              <a:gd name="connsiteX3" fmla="*/ 0 w 21600"/>
              <a:gd name="connsiteY3" fmla="*/ 18805 h 18805"/>
              <a:gd name="connsiteX4" fmla="*/ 0 w 21600"/>
              <a:gd name="connsiteY4" fmla="*/ 0 h 18805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9355"/>
              <a:gd name="connsiteX1" fmla="*/ 21600 w 21600"/>
              <a:gd name="connsiteY1" fmla="*/ 0 h 19355"/>
              <a:gd name="connsiteX2" fmla="*/ 21600 w 21600"/>
              <a:gd name="connsiteY2" fmla="*/ 17322 h 19355"/>
              <a:gd name="connsiteX3" fmla="*/ 0 w 21600"/>
              <a:gd name="connsiteY3" fmla="*/ 19355 h 19355"/>
              <a:gd name="connsiteX4" fmla="*/ 0 w 21600"/>
              <a:gd name="connsiteY4" fmla="*/ 0 h 19355"/>
              <a:gd name="connsiteX0" fmla="*/ 0 w 21600"/>
              <a:gd name="connsiteY0" fmla="*/ 0 h 19355"/>
              <a:gd name="connsiteX1" fmla="*/ 21600 w 21600"/>
              <a:gd name="connsiteY1" fmla="*/ 0 h 19355"/>
              <a:gd name="connsiteX2" fmla="*/ 21600 w 21600"/>
              <a:gd name="connsiteY2" fmla="*/ 17322 h 19355"/>
              <a:gd name="connsiteX3" fmla="*/ 0 w 21600"/>
              <a:gd name="connsiteY3" fmla="*/ 19355 h 19355"/>
              <a:gd name="connsiteX4" fmla="*/ 0 w 21600"/>
              <a:gd name="connsiteY4" fmla="*/ 0 h 19355"/>
              <a:gd name="connsiteX0" fmla="*/ 0 w 21600"/>
              <a:gd name="connsiteY0" fmla="*/ 0 h 19794"/>
              <a:gd name="connsiteX1" fmla="*/ 21600 w 21600"/>
              <a:gd name="connsiteY1" fmla="*/ 0 h 19794"/>
              <a:gd name="connsiteX2" fmla="*/ 21600 w 21600"/>
              <a:gd name="connsiteY2" fmla="*/ 17322 h 19794"/>
              <a:gd name="connsiteX3" fmla="*/ 0 w 21600"/>
              <a:gd name="connsiteY3" fmla="*/ 19794 h 19794"/>
              <a:gd name="connsiteX4" fmla="*/ 0 w 21600"/>
              <a:gd name="connsiteY4" fmla="*/ 0 h 19794"/>
              <a:gd name="connsiteX0" fmla="*/ 0 w 21600"/>
              <a:gd name="connsiteY0" fmla="*/ 0 h 19794"/>
              <a:gd name="connsiteX1" fmla="*/ 21600 w 21600"/>
              <a:gd name="connsiteY1" fmla="*/ 0 h 19794"/>
              <a:gd name="connsiteX2" fmla="*/ 21600 w 21600"/>
              <a:gd name="connsiteY2" fmla="*/ 17322 h 19794"/>
              <a:gd name="connsiteX3" fmla="*/ 0 w 21600"/>
              <a:gd name="connsiteY3" fmla="*/ 19794 h 19794"/>
              <a:gd name="connsiteX4" fmla="*/ 0 w 21600"/>
              <a:gd name="connsiteY4" fmla="*/ 0 h 19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19794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7466" y="25350"/>
                  <a:pt x="0" y="19794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28000"/>
                  <a:satMod val="2000000"/>
                  <a:alpha val="30000"/>
                </a:schemeClr>
              </a:gs>
              <a:gs pos="35000">
                <a:schemeClr val="bg2">
                  <a:shade val="100000"/>
                  <a:satMod val="600000"/>
                  <a:alpha val="0"/>
                </a:schemeClr>
              </a:gs>
            </a:gsLst>
            <a:lin ang="54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02920" y="2775745"/>
            <a:ext cx="8229600" cy="2167128"/>
          </a:xfrm>
        </p:spPr>
        <p:txBody>
          <a:bodyPr tIns="0" bIns="0" anchor="t"/>
          <a:lstStyle>
            <a:lvl1pPr>
              <a:defRPr sz="5000" cap="all" baseline="0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  <a:reflection blurRad="12000" stA="25000" endPos="49000" dist="5000" dir="5400000" sy="-100000" algn="bl" rotWithShape="0"/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00064" y="1559720"/>
            <a:ext cx="5105400" cy="1219200"/>
          </a:xfrm>
        </p:spPr>
        <p:txBody>
          <a:bodyPr lIns="0" tIns="0" rIns="0" bIns="0" anchor="b"/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990600"/>
            <a:ext cx="7772400" cy="1362456"/>
          </a:xfrm>
        </p:spPr>
        <p:txBody>
          <a:bodyPr>
            <a:noAutofit/>
          </a:bodyPr>
          <a:lstStyle>
            <a:lvl1pPr algn="l">
              <a:buNone/>
              <a:defRPr sz="48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352677"/>
            <a:ext cx="7772400" cy="1509712"/>
          </a:xfrm>
        </p:spPr>
        <p:txBody>
          <a:bodyPr anchor="t"/>
          <a:lstStyle>
            <a:lvl1pPr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 tIns="9144" bIns="9144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99800"/>
            <a:ext cx="4038600" cy="41605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99800"/>
            <a:ext cx="4038600" cy="41605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4592782" y="2133600"/>
            <a:ext cx="3865418" cy="4172197"/>
            <a:chOff x="0" y="0"/>
            <a:chExt cx="1600200" cy="1727200"/>
          </a:xfrm>
        </p:grpSpPr>
        <p:sp>
          <p:nvSpPr>
            <p:cNvPr id="8" name="Oval 7"/>
            <p:cNvSpPr/>
            <p:nvPr/>
          </p:nvSpPr>
          <p:spPr>
            <a:xfrm>
              <a:off x="685800" y="152400"/>
              <a:ext cx="914400" cy="9144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381000" y="1206500"/>
              <a:ext cx="457200" cy="457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685800" y="914400"/>
              <a:ext cx="355600" cy="3556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647700" y="11430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457200" y="0"/>
              <a:ext cx="762000" cy="762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Oval 15"/>
            <p:cNvSpPr/>
            <p:nvPr/>
          </p:nvSpPr>
          <p:spPr>
            <a:xfrm>
              <a:off x="1028700" y="15240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Oval 16"/>
            <p:cNvSpPr/>
            <p:nvPr/>
          </p:nvSpPr>
          <p:spPr>
            <a:xfrm>
              <a:off x="889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Oval 18"/>
            <p:cNvSpPr/>
            <p:nvPr/>
          </p:nvSpPr>
          <p:spPr>
            <a:xfrm>
              <a:off x="0" y="12446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Oval 19"/>
            <p:cNvSpPr/>
            <p:nvPr/>
          </p:nvSpPr>
          <p:spPr>
            <a:xfrm>
              <a:off x="152400" y="1092200"/>
              <a:ext cx="127000" cy="1270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3048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3" name="Group 32"/>
          <p:cNvGrpSpPr/>
          <p:nvPr/>
        </p:nvGrpSpPr>
        <p:grpSpPr>
          <a:xfrm>
            <a:off x="609600" y="990600"/>
            <a:ext cx="1179761" cy="1356814"/>
            <a:chOff x="266700" y="914400"/>
            <a:chExt cx="1179761" cy="1356814"/>
          </a:xfrm>
        </p:grpSpPr>
        <p:sp>
          <p:nvSpPr>
            <p:cNvPr id="23" name="Oval 22"/>
            <p:cNvSpPr/>
            <p:nvPr/>
          </p:nvSpPr>
          <p:spPr>
            <a:xfrm>
              <a:off x="555812" y="1380565"/>
              <a:ext cx="890649" cy="890649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" name="Oval 25"/>
            <p:cNvSpPr/>
            <p:nvPr/>
          </p:nvSpPr>
          <p:spPr>
            <a:xfrm flipV="1">
              <a:off x="304800" y="1219200"/>
              <a:ext cx="355600" cy="3556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7" name="Oval 26"/>
            <p:cNvSpPr/>
            <p:nvPr/>
          </p:nvSpPr>
          <p:spPr>
            <a:xfrm flipV="1">
              <a:off x="266700" y="914400"/>
              <a:ext cx="431800" cy="4318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8" name="Oval 27"/>
            <p:cNvSpPr/>
            <p:nvPr/>
          </p:nvSpPr>
          <p:spPr>
            <a:xfrm flipV="1">
              <a:off x="609600" y="1066800"/>
              <a:ext cx="203200" cy="2032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4400" y="2590800"/>
            <a:ext cx="1905000" cy="1905000"/>
          </a:xfrm>
          <a:prstGeom prst="ellipse">
            <a:avLst/>
          </a:prstGeom>
          <a:solidFill>
            <a:schemeClr val="tx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143000"/>
            <a:ext cx="7086600" cy="1472184"/>
          </a:xfrm>
        </p:spPr>
        <p:txBody>
          <a:bodyPr anchor="ctr" anchorCtr="0">
            <a:normAutofit/>
          </a:bodyPr>
          <a:lstStyle>
            <a:lvl1pPr algn="l">
              <a:defRPr sz="3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 tIns="9144" bIns="9144" anchor="b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12168"/>
            <a:ext cx="4040188" cy="502920"/>
          </a:xfrm>
        </p:spPr>
        <p:txBody>
          <a:bodyPr anchor="b">
            <a:noAutofit/>
          </a:bodyPr>
          <a:lstStyle>
            <a:lvl1pPr>
              <a:buNone/>
              <a:defRPr sz="2200" b="1">
                <a:effectLst>
                  <a:outerShdw blurRad="38000" dist="38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2112168"/>
            <a:ext cx="4041775" cy="502920"/>
          </a:xfrm>
        </p:spPr>
        <p:txBody>
          <a:bodyPr anchor="b">
            <a:noAutofit/>
          </a:bodyPr>
          <a:lstStyle>
            <a:lvl1pPr>
              <a:buNone/>
              <a:defRPr sz="2200" b="1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667000"/>
            <a:ext cx="4040188" cy="36576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67000"/>
            <a:ext cx="4041775" cy="36576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  <a:effectLst/>
        </p:spPr>
        <p:txBody>
          <a:bodyPr tIns="9144" bIns="9144" anchor="b"/>
          <a:lstStyle>
            <a:lvl1pPr>
              <a:defRPr sz="4800" cap="none" baseline="0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40"/>
            <a:ext cx="8229600" cy="914400"/>
          </a:xfrm>
        </p:spPr>
        <p:txBody>
          <a:bodyPr tIns="0" bIns="0" anchor="b"/>
          <a:lstStyle>
            <a:lvl1pPr algn="l">
              <a:buNone/>
              <a:defRPr sz="5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133856"/>
            <a:ext cx="2590800" cy="5181600"/>
          </a:xfrm>
        </p:spPr>
        <p:txBody>
          <a:bodyPr lIns="45720" tIns="45720" rIns="0"/>
          <a:lstStyle>
            <a:lvl1pPr marL="0" indent="0">
              <a:spcBef>
                <a:spcPts val="300"/>
              </a:spcBef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133472"/>
            <a:ext cx="5257800" cy="5191128"/>
          </a:xfrm>
        </p:spPr>
        <p:txBody>
          <a:bodyPr/>
          <a:lstStyle>
            <a:lvl1pPr algn="l">
              <a:defRPr sz="3000"/>
            </a:lvl1pPr>
            <a:lvl2pPr algn="l">
              <a:defRPr sz="2800"/>
            </a:lvl2pPr>
            <a:lvl3pPr algn="l">
              <a:defRPr sz="2400"/>
            </a:lvl3pPr>
            <a:lvl4pPr algn="l">
              <a:defRPr sz="2000"/>
            </a:lvl4pPr>
            <a:lvl5pPr algn="l"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40" y="1981200"/>
            <a:ext cx="3429000" cy="522288"/>
          </a:xfrm>
        </p:spPr>
        <p:txBody>
          <a:bodyPr tIns="0" bIns="0" anchor="b"/>
          <a:lstStyle>
            <a:lvl1pPr algn="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93368" y="1066800"/>
            <a:ext cx="4572000" cy="4572000"/>
          </a:xfrm>
          <a:solidFill>
            <a:schemeClr val="bg2">
              <a:shade val="75000"/>
            </a:schemeClr>
          </a:solidFill>
          <a:ln w="60325">
            <a:solidFill>
              <a:srgbClr val="FFFFFF"/>
            </a:solidFill>
            <a:miter lim="800000"/>
          </a:ln>
          <a:effectLst>
            <a:outerShdw blurRad="36195" dist="10000" dir="5400000" algn="tl" rotWithShape="0">
              <a:srgbClr val="000000">
                <a:alpha val="75000"/>
              </a:srgbClr>
            </a:outerShdw>
            <a:reflection stA="21000" endA="500" endPos="10000" dist="20000" dir="5400000" sy="-100000" algn="bl" rotWithShape="0"/>
          </a:effectLst>
        </p:spPr>
        <p:txBody>
          <a:bodyPr/>
          <a:lstStyle>
            <a:lvl1pPr>
              <a:buNone/>
              <a:defRPr sz="32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6240" y="2543176"/>
            <a:ext cx="3429000" cy="914400"/>
          </a:xfrm>
        </p:spPr>
        <p:txBody>
          <a:bodyPr lIns="0" tIns="0" rIns="0" bIns="0" anchor="t"/>
          <a:lstStyle>
            <a:lvl1pPr indent="0" algn="r">
              <a:spcBef>
                <a:spcPts val="300"/>
              </a:spcBef>
              <a:buFontTx/>
              <a:buNone/>
              <a:defRPr sz="1400" baseline="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533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953" y="1752600"/>
            <a:ext cx="3429000" cy="3886200"/>
          </a:xfrm>
          <a:prstGeom prst="ellipse">
            <a:avLst/>
          </a:pr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vert="horz" lIns="45720" tIns="45720" rIns="45720" bIns="45720" rtlCol="0" anchor="t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>
            <a:lvl1pPr indent="-228600" algn="l" defTabSz="914400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indent="-228600" algn="l" defTabSz="9144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indent="-228600" algn="l" defTabSz="9144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indent="-228600" algn="l" defTabSz="9144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indent="-228600" algn="l" defTabSz="9144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362200"/>
            <a:ext cx="3429000" cy="3886200"/>
          </a:xfrm>
          <a:prstGeom prst="ellipse">
            <a:avLst/>
          </a:pr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vert="horz" lIns="45720" tIns="45720" rIns="45720" bIns="45720" rtlCol="0" anchor="t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>
            <a:lvl1pPr indent="-228600" algn="l" defTabSz="914400" rtl="0" eaLnBrk="1" latinLnBrk="0" hangingPunct="1">
              <a:buFont typeface="Wingdings" pitchFamily="2" charset="2"/>
              <a:buChar char="l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indent="-228600" algn="l" defTabSz="914400" rtl="0" eaLnBrk="1" latinLnBrk="0" hangingPunct="1">
              <a:buFont typeface="Arial" pitchFamily="34" charset="0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indent="-228600" algn="l" defTabSz="914400" rtl="0" eaLnBrk="1" latinLnBrk="0" hangingPunct="1">
              <a:buFont typeface="Wingdings" pitchFamily="2" charset="2"/>
              <a:buChar char="l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indent="-228600" algn="l" defTabSz="914400" rtl="0" eaLnBrk="1" latinLnBrk="0" hangingPunct="1">
              <a:buFont typeface="Arial" pitchFamily="34" charset="0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indent="-228600" algn="l" defTabSz="914400" rtl="0" eaLnBrk="1" latinLnBrk="0" hangingPunct="1">
              <a:buFont typeface="Wingdings" pitchFamily="2" charset="2"/>
              <a:buChar char="l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6629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6200000">
            <a:off x="-870003" y="3147219"/>
            <a:ext cx="3429000" cy="639762"/>
          </a:xfrm>
          <a:prstGeom prst="rect">
            <a:avLst/>
          </a:prstGeom>
          <a:noFill/>
        </p:spPr>
        <p:txBody>
          <a:bodyPr anchor="ctr" anchorCtr="0">
            <a:scene3d>
              <a:camera prst="orthographicFront"/>
              <a:lightRig rig="threePt" dir="t"/>
            </a:scene3d>
            <a:sp3d extrusionH="25400">
              <a:bevelT w="12700" h="12700"/>
              <a:extrusionClr>
                <a:schemeClr val="bg1">
                  <a:lumMod val="10000"/>
                  <a:lumOff val="90000"/>
                </a:schemeClr>
              </a:extrusionClr>
            </a:sp3d>
          </a:bodyPr>
          <a:lstStyle>
            <a:lvl1pPr marL="0" indent="0" algn="ctr">
              <a:buNone/>
              <a:defRPr sz="1800" b="0">
                <a:effectLst/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6800" y="1755648"/>
            <a:ext cx="3200400" cy="3429000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 rot="16200000">
            <a:off x="3259278" y="3756819"/>
            <a:ext cx="3429000" cy="639762"/>
          </a:xfrm>
          <a:prstGeom prst="rect">
            <a:avLst/>
          </a:prstGeom>
          <a:noFill/>
        </p:spPr>
        <p:txBody>
          <a:bodyPr anchor="ctr" anchorCtr="0">
            <a:scene3d>
              <a:camera prst="orthographicFront"/>
              <a:lightRig rig="threePt" dir="t"/>
            </a:scene3d>
            <a:sp3d extrusionH="25400">
              <a:bevelT w="12700" h="12700"/>
              <a:extrusionClr>
                <a:schemeClr val="bg1">
                  <a:lumMod val="10000"/>
                  <a:lumOff val="90000"/>
                </a:schemeClr>
              </a:extrusionClr>
            </a:sp3d>
          </a:bodyPr>
          <a:lstStyle>
            <a:lvl1pPr marL="0" indent="0" algn="ctr">
              <a:buNone/>
              <a:defRPr sz="1800" b="0">
                <a:effectLst/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81600" y="2359152"/>
            <a:ext cx="3200400" cy="3429000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4048"/>
            <a:ext cx="2130552" cy="3044952"/>
          </a:xfrm>
          <a:noFill/>
          <a:ln>
            <a:noFill/>
          </a:ln>
          <a:scene3d>
            <a:camera prst="orthographicFront"/>
            <a:lightRig rig="threePt" dir="t"/>
          </a:scene3d>
          <a:sp3d>
            <a:bevelT w="12700" h="12700"/>
          </a:sp3d>
        </p:spPr>
        <p:txBody>
          <a:bodyPr vert="horz" lIns="91440" tIns="45720" rIns="91440" bIns="45720" rtlCol="0" anchor="b">
            <a:noAutofit/>
            <a:scene3d>
              <a:camera prst="orthographicFront"/>
              <a:lightRig rig="threePt" dir="t"/>
            </a:scene3d>
            <a:sp3d extrusionH="25400">
              <a:bevelT w="12700" h="12700"/>
              <a:extrusionClr>
                <a:schemeClr val="bg1">
                  <a:lumMod val="10000"/>
                  <a:lumOff val="90000"/>
                </a:schemeClr>
              </a:extrusionClr>
            </a:sp3d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200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22"/>
          <p:cNvGrpSpPr/>
          <p:nvPr/>
        </p:nvGrpSpPr>
        <p:grpSpPr>
          <a:xfrm>
            <a:off x="4695702" y="2133600"/>
            <a:ext cx="4448298" cy="4018808"/>
            <a:chOff x="4695702" y="2133600"/>
            <a:chExt cx="4448298" cy="4018808"/>
          </a:xfrm>
        </p:grpSpPr>
        <p:sp>
          <p:nvSpPr>
            <p:cNvPr id="10" name="Oval 9"/>
            <p:cNvSpPr/>
            <p:nvPr/>
          </p:nvSpPr>
          <p:spPr>
            <a:xfrm>
              <a:off x="4695702" y="5048003"/>
              <a:ext cx="1104405" cy="1104405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Oval 10"/>
            <p:cNvSpPr/>
            <p:nvPr/>
          </p:nvSpPr>
          <p:spPr>
            <a:xfrm>
              <a:off x="7065818" y="4572000"/>
              <a:ext cx="858982" cy="858982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5339938" y="4894613"/>
              <a:ext cx="1043049" cy="1043049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6693725" y="3048000"/>
              <a:ext cx="1840675" cy="1840675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Oval 13"/>
            <p:cNvSpPr/>
            <p:nvPr/>
          </p:nvSpPr>
          <p:spPr>
            <a:xfrm>
              <a:off x="7916883" y="2133600"/>
              <a:ext cx="858982" cy="858982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Oval 14"/>
            <p:cNvSpPr/>
            <p:nvPr/>
          </p:nvSpPr>
          <p:spPr>
            <a:xfrm>
              <a:off x="7824849" y="2685803"/>
              <a:ext cx="1043049" cy="1043049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8653153" y="2869870"/>
              <a:ext cx="490847" cy="490847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6552210" y="5120244"/>
              <a:ext cx="306779" cy="306779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Oval 19"/>
            <p:cNvSpPr/>
            <p:nvPr/>
          </p:nvSpPr>
          <p:spPr>
            <a:xfrm>
              <a:off x="6781800" y="5562600"/>
              <a:ext cx="306779" cy="306779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1" name="Oval 20"/>
            <p:cNvSpPr/>
            <p:nvPr/>
          </p:nvSpPr>
          <p:spPr>
            <a:xfrm>
              <a:off x="6705600" y="5181600"/>
              <a:ext cx="306779" cy="306779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7073735" y="5120244"/>
              <a:ext cx="306779" cy="306779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0" y="927847"/>
            <a:ext cx="4114800" cy="4114800"/>
          </a:xfr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45720" tIns="91440" rIns="45720" bIns="45720" rtlCol="0" anchor="t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>
            <a:lvl1pPr marL="228600" indent="-228600" algn="l" defTabSz="914400" rtl="0" eaLnBrk="1" latinLnBrk="0" hangingPunct="1">
              <a:spcBef>
                <a:spcPts val="1800"/>
              </a:spcBef>
              <a:buFont typeface="Wingdings" pitchFamily="2" charset="2"/>
              <a:buChar char="l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175" indent="-228600" algn="l" defTabSz="914400" rtl="0" eaLnBrk="1" latinLnBrk="0" hangingPunct="1">
              <a:spcBef>
                <a:spcPts val="1800"/>
              </a:spcBef>
              <a:buFont typeface="Aria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806450" indent="-228600" algn="l" defTabSz="914400" rtl="0" eaLnBrk="1" latinLnBrk="0" hangingPunct="1">
              <a:spcBef>
                <a:spcPts val="1800"/>
              </a:spcBef>
              <a:buFont typeface="Wingdings" pitchFamily="2" charset="2"/>
              <a:buChar char="l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89025" indent="-228600" algn="l" defTabSz="914400" rtl="0" eaLnBrk="1" latinLnBrk="0" hangingPunct="1">
              <a:spcBef>
                <a:spcPts val="1800"/>
              </a:spcBef>
              <a:buFont typeface="Aria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ts val="1800"/>
              </a:spcBef>
              <a:buFont typeface="Wingdings" pitchFamily="2" charset="2"/>
              <a:buChar char="l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25" name="Oval 24"/>
          <p:cNvSpPr/>
          <p:nvPr/>
        </p:nvSpPr>
        <p:spPr>
          <a:xfrm>
            <a:off x="3886200" y="5638800"/>
            <a:ext cx="304800" cy="3048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4645152"/>
            <a:ext cx="2514600" cy="1600200"/>
          </a:xfrm>
          <a:solidFill>
            <a:schemeClr val="tx2">
              <a:alpha val="20000"/>
            </a:schemeClr>
          </a:solidFill>
          <a:ln>
            <a:noFill/>
          </a:ln>
        </p:spPr>
        <p:txBody>
          <a:bodyPr vert="horz" lIns="0" tIns="45720" rIns="0" bIns="45720" rtlCol="0" anchor="t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1800"/>
              </a:spcBef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26" name="Oval 25"/>
          <p:cNvSpPr/>
          <p:nvPr/>
        </p:nvSpPr>
        <p:spPr>
          <a:xfrm>
            <a:off x="3319153" y="5147953"/>
            <a:ext cx="186047" cy="186047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3225024" y="5103129"/>
            <a:ext cx="186047" cy="186047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2133600" cy="3048000"/>
          </a:xfrm>
          <a:noFill/>
          <a:ln>
            <a:noFill/>
          </a:ln>
          <a:scene3d>
            <a:camera prst="orthographicFront"/>
            <a:lightRig rig="threePt" dir="t"/>
          </a:scene3d>
          <a:sp3d>
            <a:bevelT w="12700" h="12700"/>
          </a:sp3d>
        </p:spPr>
        <p:txBody>
          <a:bodyPr anchor="b">
            <a:noAutofit/>
          </a:bodyPr>
          <a:lstStyle>
            <a:lvl1pPr algn="l">
              <a:defRPr sz="4000" kern="1200" spc="200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648200"/>
            <a:ext cx="3200400" cy="1524000"/>
          </a:xfrm>
        </p:spPr>
        <p:txBody>
          <a:bodyPr lIns="0" rIns="0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3775364" y="2133600"/>
            <a:ext cx="5368636" cy="4724400"/>
            <a:chOff x="0" y="0"/>
            <a:chExt cx="2222500" cy="1955800"/>
          </a:xfrm>
        </p:grpSpPr>
        <p:sp>
          <p:nvSpPr>
            <p:cNvPr id="8" name="Oval 7"/>
            <p:cNvSpPr/>
            <p:nvPr/>
          </p:nvSpPr>
          <p:spPr>
            <a:xfrm>
              <a:off x="685800" y="152400"/>
              <a:ext cx="914400" cy="9144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381000" y="1206500"/>
              <a:ext cx="457200" cy="457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685800" y="914400"/>
              <a:ext cx="355600" cy="3556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647700" y="11430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457200" y="0"/>
              <a:ext cx="762000" cy="762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Oval 12"/>
            <p:cNvSpPr/>
            <p:nvPr/>
          </p:nvSpPr>
          <p:spPr>
            <a:xfrm>
              <a:off x="1714500" y="0"/>
              <a:ext cx="355600" cy="3556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Oval 13"/>
            <p:cNvSpPr/>
            <p:nvPr/>
          </p:nvSpPr>
          <p:spPr>
            <a:xfrm>
              <a:off x="1676400" y="2286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2019300" y="304800"/>
              <a:ext cx="203200" cy="2032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1028700" y="15240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Oval 16"/>
            <p:cNvSpPr/>
            <p:nvPr/>
          </p:nvSpPr>
          <p:spPr>
            <a:xfrm>
              <a:off x="889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Oval 17"/>
            <p:cNvSpPr/>
            <p:nvPr/>
          </p:nvSpPr>
          <p:spPr>
            <a:xfrm>
              <a:off x="914400" y="17526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Oval 18"/>
            <p:cNvSpPr/>
            <p:nvPr/>
          </p:nvSpPr>
          <p:spPr>
            <a:xfrm>
              <a:off x="0" y="12446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Oval 19"/>
            <p:cNvSpPr/>
            <p:nvPr/>
          </p:nvSpPr>
          <p:spPr>
            <a:xfrm>
              <a:off x="152400" y="1092200"/>
              <a:ext cx="127000" cy="1270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3048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14600" y="685800"/>
            <a:ext cx="4572000" cy="45720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  <p:transition spd="med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audio" Target="../media/audio1.wav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audio" Target="../media/audio1.wav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6629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threePt" dir="t"/>
            </a:scene3d>
            <a:sp3d extrusionH="25400">
              <a:bevelT w="12700" h="12700"/>
              <a:extrusionClr>
                <a:schemeClr val="bg1">
                  <a:lumMod val="10000"/>
                  <a:lumOff val="90000"/>
                </a:schemeClr>
              </a:extrusionClr>
            </a:sp3d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800" y="1901952"/>
            <a:ext cx="6629400" cy="4224528"/>
          </a:xfrm>
          <a:prstGeom prst="ellipse">
            <a:avLst/>
          </a:pr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vert="horz" lIns="45720" tIns="45720" rIns="45720" bIns="45720" rtlCol="0" anchor="t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21824"/>
            <a:ext cx="2133600" cy="2599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21824"/>
            <a:ext cx="2895600" cy="2599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21824"/>
            <a:ext cx="2133600" cy="2599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685800" y="152400"/>
            <a:ext cx="914400" cy="9144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2" name="Oval 61"/>
          <p:cNvSpPr/>
          <p:nvPr/>
        </p:nvSpPr>
        <p:spPr>
          <a:xfrm>
            <a:off x="381000" y="1206500"/>
            <a:ext cx="457200" cy="4572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3" name="Oval 62"/>
          <p:cNvSpPr/>
          <p:nvPr/>
        </p:nvSpPr>
        <p:spPr>
          <a:xfrm>
            <a:off x="685800" y="914400"/>
            <a:ext cx="355600" cy="3556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4" name="Oval 63"/>
          <p:cNvSpPr/>
          <p:nvPr/>
        </p:nvSpPr>
        <p:spPr>
          <a:xfrm>
            <a:off x="647700" y="1143000"/>
            <a:ext cx="431800" cy="4318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5" name="Oval 64"/>
          <p:cNvSpPr/>
          <p:nvPr/>
        </p:nvSpPr>
        <p:spPr>
          <a:xfrm>
            <a:off x="457200" y="0"/>
            <a:ext cx="762000" cy="762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6" name="Oval 65"/>
          <p:cNvSpPr/>
          <p:nvPr/>
        </p:nvSpPr>
        <p:spPr>
          <a:xfrm>
            <a:off x="1714500" y="0"/>
            <a:ext cx="355600" cy="3556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7" name="Oval 66"/>
          <p:cNvSpPr/>
          <p:nvPr/>
        </p:nvSpPr>
        <p:spPr>
          <a:xfrm>
            <a:off x="1676400" y="228600"/>
            <a:ext cx="431800" cy="4318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8" name="Oval 67"/>
          <p:cNvSpPr/>
          <p:nvPr/>
        </p:nvSpPr>
        <p:spPr>
          <a:xfrm>
            <a:off x="2019300" y="304800"/>
            <a:ext cx="203200" cy="2032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9" name="Oval 68"/>
          <p:cNvSpPr/>
          <p:nvPr/>
        </p:nvSpPr>
        <p:spPr>
          <a:xfrm>
            <a:off x="1028700" y="1524000"/>
            <a:ext cx="203200" cy="2032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0" name="Oval 69"/>
          <p:cNvSpPr/>
          <p:nvPr/>
        </p:nvSpPr>
        <p:spPr>
          <a:xfrm>
            <a:off x="88900" y="1066800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1" name="Oval 70"/>
          <p:cNvSpPr/>
          <p:nvPr/>
        </p:nvSpPr>
        <p:spPr>
          <a:xfrm>
            <a:off x="914400" y="1752600"/>
            <a:ext cx="203200" cy="2032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2" name="Oval 71"/>
          <p:cNvSpPr/>
          <p:nvPr/>
        </p:nvSpPr>
        <p:spPr>
          <a:xfrm>
            <a:off x="0" y="1244600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3" name="Oval 72"/>
          <p:cNvSpPr/>
          <p:nvPr/>
        </p:nvSpPr>
        <p:spPr>
          <a:xfrm>
            <a:off x="152400" y="1092200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4" name="Oval 73"/>
          <p:cNvSpPr/>
          <p:nvPr/>
        </p:nvSpPr>
        <p:spPr>
          <a:xfrm>
            <a:off x="304800" y="1066800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7" name="Oval 76"/>
          <p:cNvSpPr/>
          <p:nvPr/>
        </p:nvSpPr>
        <p:spPr>
          <a:xfrm rot="6197586" flipV="1">
            <a:off x="7932464" y="5568366"/>
            <a:ext cx="914400" cy="9144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0" name="Oval 79"/>
          <p:cNvSpPr/>
          <p:nvPr/>
        </p:nvSpPr>
        <p:spPr>
          <a:xfrm rot="6197586" flipV="1">
            <a:off x="8633992" y="4734233"/>
            <a:ext cx="457200" cy="4572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1" name="Oval 80"/>
          <p:cNvSpPr/>
          <p:nvPr/>
        </p:nvSpPr>
        <p:spPr>
          <a:xfrm rot="6197586" flipV="1">
            <a:off x="8292676" y="4953384"/>
            <a:ext cx="355600" cy="3556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2" name="Oval 81"/>
          <p:cNvSpPr/>
          <p:nvPr/>
        </p:nvSpPr>
        <p:spPr>
          <a:xfrm rot="6197586" flipV="1">
            <a:off x="8514131" y="4976607"/>
            <a:ext cx="431800" cy="4318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3" name="Oval 82"/>
          <p:cNvSpPr/>
          <p:nvPr/>
        </p:nvSpPr>
        <p:spPr>
          <a:xfrm rot="6197586" flipV="1">
            <a:off x="7856272" y="5295370"/>
            <a:ext cx="762000" cy="762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4" name="Oval 83"/>
          <p:cNvSpPr/>
          <p:nvPr/>
        </p:nvSpPr>
        <p:spPr>
          <a:xfrm rot="6197586" flipV="1">
            <a:off x="199818" y="5914818"/>
            <a:ext cx="216774" cy="216774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5" name="Oval 84"/>
          <p:cNvSpPr/>
          <p:nvPr/>
        </p:nvSpPr>
        <p:spPr>
          <a:xfrm rot="6197586" flipV="1">
            <a:off x="7387699" y="5767494"/>
            <a:ext cx="431800" cy="4318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6" name="Oval 85"/>
          <p:cNvSpPr/>
          <p:nvPr/>
        </p:nvSpPr>
        <p:spPr>
          <a:xfrm rot="6197586" flipV="1">
            <a:off x="7412357" y="6095509"/>
            <a:ext cx="203200" cy="2032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7" name="Oval 86"/>
          <p:cNvSpPr/>
          <p:nvPr/>
        </p:nvSpPr>
        <p:spPr>
          <a:xfrm rot="6197586" flipV="1">
            <a:off x="7638907" y="6462226"/>
            <a:ext cx="203200" cy="2032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8" name="Oval 87"/>
          <p:cNvSpPr/>
          <p:nvPr/>
        </p:nvSpPr>
        <p:spPr>
          <a:xfrm rot="6197586" flipV="1">
            <a:off x="8607584" y="4384300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9" name="Oval 88"/>
          <p:cNvSpPr/>
          <p:nvPr/>
        </p:nvSpPr>
        <p:spPr>
          <a:xfrm rot="6197586" flipV="1">
            <a:off x="7887663" y="6403551"/>
            <a:ext cx="203200" cy="2032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0" name="Oval 89"/>
          <p:cNvSpPr/>
          <p:nvPr/>
        </p:nvSpPr>
        <p:spPr>
          <a:xfrm rot="6197586" flipV="1">
            <a:off x="8801061" y="4338664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1" name="Oval 90"/>
          <p:cNvSpPr/>
          <p:nvPr/>
        </p:nvSpPr>
        <p:spPr>
          <a:xfrm rot="6197586" flipV="1">
            <a:off x="8617702" y="4451939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2" name="Oval 91"/>
          <p:cNvSpPr/>
          <p:nvPr/>
        </p:nvSpPr>
        <p:spPr>
          <a:xfrm rot="6197586" flipV="1">
            <a:off x="8557941" y="4594415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5" name="Oval 94"/>
          <p:cNvSpPr/>
          <p:nvPr/>
        </p:nvSpPr>
        <p:spPr>
          <a:xfrm rot="6197586" flipV="1">
            <a:off x="243115" y="6241508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6" name="Oval 95"/>
          <p:cNvSpPr/>
          <p:nvPr/>
        </p:nvSpPr>
        <p:spPr>
          <a:xfrm rot="6197586" flipV="1">
            <a:off x="436592" y="6195872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7" name="Oval 96"/>
          <p:cNvSpPr/>
          <p:nvPr/>
        </p:nvSpPr>
        <p:spPr>
          <a:xfrm rot="6197586" flipV="1">
            <a:off x="253233" y="6309147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8" name="Oval 97"/>
          <p:cNvSpPr/>
          <p:nvPr/>
        </p:nvSpPr>
        <p:spPr>
          <a:xfrm rot="6197586" flipV="1">
            <a:off x="193472" y="6451623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 spd="med">
    <p:dissolve/>
    <p:sndAc>
      <p:stSnd>
        <p:snd r:embed="rId15" name="chimes.wav" builtIn="1"/>
      </p:stSnd>
    </p:sndAc>
  </p:transition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spcBef>
          <a:spcPct val="0"/>
        </a:spcBef>
        <a:buNone/>
        <a:defRPr sz="4000" kern="1200" spc="200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Font typeface="Wingdings" pitchFamily="2" charset="2"/>
        <a:buChar char=""/>
        <a:defRPr sz="1800" kern="1200">
          <a:solidFill>
            <a:schemeClr val="tx1"/>
          </a:solidFill>
          <a:effectLst>
            <a:outerShdw blurRad="76200" sx="101000" sy="101000" algn="ctr" rotWithShape="0">
              <a:schemeClr val="tx1">
                <a:lumMod val="85000"/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514350" indent="-228600" algn="l" defTabSz="914400" rtl="0" eaLnBrk="1" latinLnBrk="0" hangingPunct="1">
        <a:spcBef>
          <a:spcPts val="1000"/>
        </a:spcBef>
        <a:buFont typeface="Arial" pitchFamily="34" charset="0"/>
        <a:buChar char="•"/>
        <a:defRPr sz="1800" kern="1200">
          <a:solidFill>
            <a:schemeClr val="tx1"/>
          </a:solidFill>
          <a:effectLst>
            <a:outerShdw blurRad="76200" sx="101000" sy="101000" algn="ctr" rotWithShape="0">
              <a:schemeClr val="tx1">
                <a:lumMod val="85000"/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806450" indent="-228600" algn="l" defTabSz="914400" rtl="0" eaLnBrk="1" latinLnBrk="0" hangingPunct="1">
        <a:spcBef>
          <a:spcPts val="1000"/>
        </a:spcBef>
        <a:buFont typeface="Wingdings" pitchFamily="2" charset="2"/>
        <a:buChar char=""/>
        <a:defRPr sz="1800" kern="1200">
          <a:solidFill>
            <a:schemeClr val="tx1"/>
          </a:solidFill>
          <a:effectLst>
            <a:outerShdw blurRad="76200" sx="101000" sy="101000" algn="ctr" rotWithShape="0">
              <a:schemeClr val="tx1">
                <a:lumMod val="85000"/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089025" indent="-228600" algn="l" defTabSz="914400" rtl="0" eaLnBrk="1" latinLnBrk="0" hangingPunct="1">
        <a:spcBef>
          <a:spcPts val="1000"/>
        </a:spcBef>
        <a:buFont typeface="Arial" pitchFamily="34" charset="0"/>
        <a:buChar char="•"/>
        <a:defRPr sz="1800" kern="1200">
          <a:solidFill>
            <a:schemeClr val="tx1"/>
          </a:solidFill>
          <a:effectLst>
            <a:outerShdw blurRad="76200" sx="101000" sy="101000" algn="ctr" rotWithShape="0">
              <a:schemeClr val="tx1">
                <a:lumMod val="85000"/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ts val="1000"/>
        </a:spcBef>
        <a:buFont typeface="Wingdings" pitchFamily="2" charset="2"/>
        <a:buChar char="l"/>
        <a:defRPr sz="1800" kern="1200">
          <a:solidFill>
            <a:schemeClr val="tx1"/>
          </a:solidFill>
          <a:effectLst>
            <a:outerShdw blurRad="76200" sx="101000" sy="101000" algn="ctr" rotWithShape="0">
              <a:schemeClr val="tx1">
                <a:lumMod val="85000"/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1600200" indent="-228600" algn="l" defTabSz="914400" rtl="0" eaLnBrk="1" latinLnBrk="0" hangingPunct="1">
        <a:spcBef>
          <a:spcPts val="1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defTabSz="914400" rtl="0" eaLnBrk="1" latinLnBrk="0" hangingPunct="1">
        <a:spcBef>
          <a:spcPts val="1000"/>
        </a:spcBef>
        <a:buFont typeface="Wingdings" pitchFamily="2" charset="2"/>
        <a:buChar char="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defTabSz="914400" rtl="0" eaLnBrk="1" latinLnBrk="0" hangingPunct="1">
        <a:spcBef>
          <a:spcPts val="1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defTabSz="914400" rtl="0" eaLnBrk="1" latinLnBrk="0" hangingPunct="1">
        <a:spcBef>
          <a:spcPts val="1000"/>
        </a:spcBef>
        <a:buFont typeface="Wingdings" pitchFamily="2" charset="2"/>
        <a:buChar char="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ransition spd="med">
    <p:dissolve/>
    <p:sndAc>
      <p:stSnd>
        <p:snd r:embed="rId14" name="chimes.wav" builtIn="1"/>
      </p:stSnd>
    </p:sndAc>
  </p:transition>
  <p:timing>
    <p:tnLst>
      <p:par>
        <p:cTn id="1" dur="indefinite" restart="never" nodeType="tmRoot"/>
      </p:par>
    </p:tnLst>
  </p:timing>
  <p:hf hdr="0" ftr="0"/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Document 6"/>
          <p:cNvSpPr/>
          <p:nvPr/>
        </p:nvSpPr>
        <p:spPr>
          <a:xfrm rot="10800000">
            <a:off x="1" y="1142899"/>
            <a:ext cx="9144000" cy="5562705"/>
          </a:xfrm>
          <a:custGeom>
            <a:avLst/>
            <a:gdLst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20252"/>
              <a:gd name="connsiteX1" fmla="*/ 21600 w 21600"/>
              <a:gd name="connsiteY1" fmla="*/ 0 h 20252"/>
              <a:gd name="connsiteX2" fmla="*/ 21600 w 21600"/>
              <a:gd name="connsiteY2" fmla="*/ 17322 h 20252"/>
              <a:gd name="connsiteX3" fmla="*/ 0 w 21600"/>
              <a:gd name="connsiteY3" fmla="*/ 20252 h 20252"/>
              <a:gd name="connsiteX4" fmla="*/ 0 w 21600"/>
              <a:gd name="connsiteY4" fmla="*/ 0 h 20252"/>
              <a:gd name="connsiteX0" fmla="*/ 0 w 21600"/>
              <a:gd name="connsiteY0" fmla="*/ 0 h 20252"/>
              <a:gd name="connsiteX1" fmla="*/ 21600 w 21600"/>
              <a:gd name="connsiteY1" fmla="*/ 0 h 20252"/>
              <a:gd name="connsiteX2" fmla="*/ 21600 w 21600"/>
              <a:gd name="connsiteY2" fmla="*/ 17322 h 20252"/>
              <a:gd name="connsiteX3" fmla="*/ 0 w 21600"/>
              <a:gd name="connsiteY3" fmla="*/ 20252 h 20252"/>
              <a:gd name="connsiteX4" fmla="*/ 0 w 21600"/>
              <a:gd name="connsiteY4" fmla="*/ 0 h 20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025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10056" y="24231"/>
                  <a:pt x="0" y="2025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55000"/>
                  <a:satMod val="1800000"/>
                  <a:alpha val="55000"/>
                </a:schemeClr>
              </a:gs>
              <a:gs pos="65000">
                <a:schemeClr val="bg2">
                  <a:shade val="100000"/>
                  <a:satMod val="600000"/>
                  <a:alpha val="0"/>
                </a:schemeClr>
              </a:gs>
            </a:gsLst>
            <a:lin ang="48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Flowchart: Document 7"/>
          <p:cNvSpPr/>
          <p:nvPr/>
        </p:nvSpPr>
        <p:spPr>
          <a:xfrm rot="10800000">
            <a:off x="1" y="1341133"/>
            <a:ext cx="9144000" cy="4480425"/>
          </a:xfrm>
          <a:custGeom>
            <a:avLst/>
            <a:gdLst>
              <a:gd name="connsiteX0" fmla="*/ 0 w 21600"/>
              <a:gd name="connsiteY0" fmla="*/ 0 h 18944"/>
              <a:gd name="connsiteX1" fmla="*/ 21600 w 21600"/>
              <a:gd name="connsiteY1" fmla="*/ 0 h 18944"/>
              <a:gd name="connsiteX2" fmla="*/ 21600 w 21600"/>
              <a:gd name="connsiteY2" fmla="*/ 17322 h 18944"/>
              <a:gd name="connsiteX3" fmla="*/ 0 w 21600"/>
              <a:gd name="connsiteY3" fmla="*/ 18944 h 18944"/>
              <a:gd name="connsiteX4" fmla="*/ 0 w 21600"/>
              <a:gd name="connsiteY4" fmla="*/ 0 h 18944"/>
              <a:gd name="connsiteX0" fmla="*/ 0 w 21600"/>
              <a:gd name="connsiteY0" fmla="*/ 0 h 18944"/>
              <a:gd name="connsiteX1" fmla="*/ 21600 w 21600"/>
              <a:gd name="connsiteY1" fmla="*/ 0 h 18944"/>
              <a:gd name="connsiteX2" fmla="*/ 21600 w 21600"/>
              <a:gd name="connsiteY2" fmla="*/ 17322 h 18944"/>
              <a:gd name="connsiteX3" fmla="*/ 0 w 21600"/>
              <a:gd name="connsiteY3" fmla="*/ 18944 h 18944"/>
              <a:gd name="connsiteX4" fmla="*/ 0 w 21600"/>
              <a:gd name="connsiteY4" fmla="*/ 0 h 18944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691"/>
              <a:gd name="connsiteX1" fmla="*/ 21600 w 21600"/>
              <a:gd name="connsiteY1" fmla="*/ 0 h 19691"/>
              <a:gd name="connsiteX2" fmla="*/ 21600 w 21600"/>
              <a:gd name="connsiteY2" fmla="*/ 17322 h 19691"/>
              <a:gd name="connsiteX3" fmla="*/ 0 w 21600"/>
              <a:gd name="connsiteY3" fmla="*/ 19691 h 19691"/>
              <a:gd name="connsiteX4" fmla="*/ 0 w 21600"/>
              <a:gd name="connsiteY4" fmla="*/ 0 h 19691"/>
              <a:gd name="connsiteX0" fmla="*/ 0 w 21600"/>
              <a:gd name="connsiteY0" fmla="*/ 0 h 19691"/>
              <a:gd name="connsiteX1" fmla="*/ 21600 w 21600"/>
              <a:gd name="connsiteY1" fmla="*/ 0 h 19691"/>
              <a:gd name="connsiteX2" fmla="*/ 21600 w 21600"/>
              <a:gd name="connsiteY2" fmla="*/ 17322 h 19691"/>
              <a:gd name="connsiteX3" fmla="*/ 0 w 21600"/>
              <a:gd name="connsiteY3" fmla="*/ 19691 h 19691"/>
              <a:gd name="connsiteX4" fmla="*/ 0 w 21600"/>
              <a:gd name="connsiteY4" fmla="*/ 0 h 19691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003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8684" y="24776"/>
                  <a:pt x="0" y="2003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40000"/>
                  <a:satMod val="1900000"/>
                  <a:alpha val="30000"/>
                </a:schemeClr>
              </a:gs>
              <a:gs pos="65000">
                <a:schemeClr val="bg2">
                  <a:shade val="100000"/>
                  <a:satMod val="600000"/>
                  <a:alpha val="0"/>
                </a:schemeClr>
              </a:gs>
            </a:gsLst>
            <a:lin ang="48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524000"/>
          </a:xfrm>
          <a:prstGeom prst="rect">
            <a:avLst/>
          </a:prstGeom>
        </p:spPr>
        <p:txBody>
          <a:bodyPr vert="horz" lIns="0" tIns="9144" rIns="0" bIns="9144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2179637"/>
            <a:ext cx="8229600" cy="4114800"/>
          </a:xfrm>
          <a:prstGeom prst="rect">
            <a:avLst/>
          </a:prstGeom>
        </p:spPr>
        <p:txBody>
          <a:bodyPr vert="horz" lIns="9144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981200" cy="365125"/>
          </a:xfrm>
          <a:prstGeom prst="rect">
            <a:avLst/>
          </a:prstGeom>
        </p:spPr>
        <p:txBody>
          <a:bodyPr vert="horz" anchor="b"/>
          <a:lstStyle>
            <a:lvl1pPr algn="ctr">
              <a:defRPr sz="12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2895600" cy="365125"/>
          </a:xfrm>
          <a:prstGeom prst="rect">
            <a:avLst/>
          </a:prstGeom>
        </p:spPr>
        <p:txBody>
          <a:bodyPr vert="horz" lIns="0" anchor="b"/>
          <a:lstStyle>
            <a:lvl1pPr algn="l">
              <a:defRPr sz="12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356350"/>
            <a:ext cx="533400" cy="365125"/>
          </a:xfrm>
          <a:prstGeom prst="rect">
            <a:avLst/>
          </a:prstGeom>
        </p:spPr>
        <p:txBody>
          <a:bodyPr vert="horz" lIns="91440" rIns="0" anchor="b"/>
          <a:lstStyle>
            <a:lvl1pPr algn="r">
              <a:defRPr sz="14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ransition spd="med">
    <p:dissolve/>
    <p:sndAc>
      <p:stSnd>
        <p:snd r:embed="rId13" name="chimes.wav" builtIn="1"/>
      </p:stSnd>
    </p:sndAc>
  </p:transition>
  <p:timing>
    <p:tnLst>
      <p:par>
        <p:cTn id="1" dur="indefinite" restart="never" nodeType="tmRoot"/>
      </p:par>
    </p:tnLst>
  </p:timing>
  <p:hf hdr="0" ftr="0"/>
  <p:txStyles>
    <p:titleStyle>
      <a:lvl1pPr algn="l" rtl="0" eaLnBrk="1" latinLnBrk="0" hangingPunct="1">
        <a:spcBef>
          <a:spcPct val="0"/>
        </a:spcBef>
        <a:buNone/>
        <a:defRPr sz="4800" b="1" kern="1200">
          <a:ln w="500">
            <a:solidFill>
              <a:schemeClr val="tx2">
                <a:shade val="20000"/>
                <a:satMod val="350000"/>
              </a:schemeClr>
            </a:solidFill>
          </a:ln>
          <a:solidFill>
            <a:schemeClr val="tx2">
              <a:tint val="100000"/>
              <a:satMod val="250000"/>
            </a:schemeClr>
          </a:solidFill>
          <a:effectLst>
            <a:outerShdw blurRad="30000" dist="30000" dir="2700000" algn="tl" rotWithShape="0">
              <a:schemeClr val="bg2">
                <a:shade val="45000"/>
                <a:satMod val="150000"/>
                <a:alpha val="9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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30936" indent="-27432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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23544" indent="-274320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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2860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228600" algn="l" rtl="0" eaLnBrk="1" latinLnBrk="0" hangingPunct="1">
        <a:spcBef>
          <a:spcPct val="20000"/>
        </a:spcBef>
        <a:buClr>
          <a:schemeClr val="accent5"/>
        </a:buClr>
        <a:buFont typeface="Wingdings 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73352" indent="-22860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11096" indent="-228600" algn="l" rtl="0" eaLnBrk="1" latinLnBrk="0" hangingPunct="1">
        <a:spcBef>
          <a:spcPct val="20000"/>
        </a:spcBef>
        <a:buClr>
          <a:schemeClr val="tx2"/>
        </a:buClr>
        <a:buFont typeface="Wingdings 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21408" indent="-182880" algn="l" rtl="0" eaLnBrk="1" latinLnBrk="0" hangingPunct="1">
        <a:spcBef>
          <a:spcPct val="20000"/>
        </a:spcBef>
        <a:buClr>
          <a:schemeClr val="tx2"/>
        </a:buClr>
        <a:buFont typeface="Wingdings 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22576" indent="-182880" algn="l" rtl="0" eaLnBrk="1" latinLnBrk="0" hangingPunct="1">
        <a:spcBef>
          <a:spcPct val="20000"/>
        </a:spcBef>
        <a:buClr>
          <a:schemeClr val="tx2"/>
        </a:buClr>
        <a:buFont typeface="Wingdings 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793750"/>
          </a:xfrm>
        </p:spPr>
        <p:txBody>
          <a:bodyPr/>
          <a:lstStyle/>
          <a:p>
            <a:pPr algn="ctr">
              <a:defRPr/>
            </a:pPr>
            <a:r>
              <a:rPr lang="bn-BD" sz="4400" u="wavyDbl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4400" u="wavyDbl" dirty="0" smtClean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2227" name="Content Placeholder 5" descr="Maa T.com_panjia (15).gif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029200" y="1676400"/>
            <a:ext cx="3733799" cy="4343400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143000"/>
            <a:ext cx="4114800" cy="54102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bn-IN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উ‍ৎপল বিশ্বাস</a:t>
            </a:r>
            <a:r>
              <a:rPr lang="en-US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</a:br>
            <a:r>
              <a:rPr lang="bn-IN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সহকারী </a:t>
            </a:r>
            <a:r>
              <a:rPr lang="bn-IN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bn-BD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2400" b="1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লখাইডাংগা মাধ্যমিক বিদ্যালয়</a:t>
            </a:r>
            <a:r>
              <a:rPr lang="bn-BD" sz="4400" b="1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4400" b="1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24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মণিরামপুর, যশোর।</a:t>
            </a:r>
          </a:p>
          <a:p>
            <a:pPr>
              <a:defRPr/>
            </a:pPr>
            <a:endParaRPr lang="bn-BD" sz="2400" b="1" dirty="0" smtClean="0">
              <a:solidFill>
                <a:srgbClr val="660033"/>
              </a:solidFill>
              <a:latin typeface="NikoshBAN" pitchFamily="2" charset="0"/>
              <a:cs typeface="NikoshBAN" pitchFamily="2" charset="0"/>
            </a:endParaRPr>
          </a:p>
          <a:p>
            <a:pPr>
              <a:defRPr/>
            </a:pPr>
            <a:r>
              <a:rPr lang="en-US" sz="2800" b="1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9</a:t>
            </a:r>
            <a:r>
              <a:rPr lang="bn-BD" sz="2800" b="1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ম শ্রেণী</a:t>
            </a:r>
          </a:p>
          <a:p>
            <a:pPr>
              <a:defRPr/>
            </a:pPr>
            <a:r>
              <a:rPr lang="bn-BD" sz="28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বিষয়ঃ</a:t>
            </a:r>
            <a:r>
              <a:rPr lang="bn-BD" sz="24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হিসাববিজ্ঞান</a:t>
            </a:r>
          </a:p>
          <a:p>
            <a:pPr>
              <a:defRPr/>
            </a:pPr>
            <a:r>
              <a:rPr lang="bn-BD" sz="28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৩য় অধ্যায়ঃ দুতরফা দাখিলা পদ্ধতি</a:t>
            </a:r>
          </a:p>
          <a:p>
            <a:pPr>
              <a:defRPr/>
            </a:pPr>
            <a:r>
              <a:rPr lang="bn-BD" sz="28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তারিখঃ </a:t>
            </a:r>
            <a:r>
              <a:rPr lang="bn-BD" sz="28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০৩/০</a:t>
            </a:r>
            <a:r>
              <a:rPr lang="en-US" sz="28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4</a:t>
            </a:r>
            <a:r>
              <a:rPr lang="bn-BD" sz="28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/১</a:t>
            </a:r>
            <a:r>
              <a:rPr lang="en-US" sz="28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3</a:t>
            </a:r>
            <a:r>
              <a:rPr lang="bn-BD" sz="28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ইং</a:t>
            </a:r>
          </a:p>
          <a:p>
            <a:pPr>
              <a:defRPr/>
            </a:pPr>
            <a:r>
              <a:rPr lang="bn-BD" sz="28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সময়ঃ </a:t>
            </a:r>
            <a:r>
              <a:rPr lang="bn-BD" sz="28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৪৫ </a:t>
            </a:r>
            <a:r>
              <a:rPr lang="bn-BD" sz="28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মিঃ</a:t>
            </a:r>
            <a:endParaRPr lang="bn-BD" sz="2000" b="1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3/4/2013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CE146C-269A-4620-AA6E-4AD3ED1087CB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114800" y="152400"/>
            <a:ext cx="4648200" cy="1108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bn-BD" sz="6600" b="1" u="dotted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সবাইকে শুভেচ্ছা</a:t>
            </a:r>
            <a:endParaRPr lang="en-US" sz="6600" b="1" u="dotted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dissolv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62600" y="609600"/>
            <a:ext cx="3200400" cy="1143000"/>
          </a:xfrm>
        </p:spPr>
        <p:txBody>
          <a:bodyPr>
            <a:normAutofit/>
          </a:bodyPr>
          <a:lstStyle/>
          <a:p>
            <a:r>
              <a:rPr lang="bn-BD" sz="6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60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2590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bn-BD" sz="4400" dirty="0" smtClean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	দুতরফা দাখিলা পদ্ধতি অবলম্বন করে তুমি হিসাববিজ্ঞানের কী কী সুবিধা পেতে পার?</a:t>
            </a:r>
            <a:endParaRPr lang="en-US" sz="4400" dirty="0">
              <a:solidFill>
                <a:schemeClr val="bg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295400"/>
            <a:ext cx="8305800" cy="4114800"/>
          </a:xfrm>
          <a:solidFill>
            <a:schemeClr val="accent3">
              <a:lumMod val="60000"/>
              <a:lumOff val="40000"/>
            </a:schemeClr>
          </a:solidFill>
          <a:ln w="76200">
            <a:solidFill>
              <a:srgbClr val="006600"/>
            </a:solidFill>
          </a:ln>
        </p:spPr>
        <p:txBody>
          <a:bodyPr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extrusionH="57150" prstMaterial="flat">
              <a:bevelT w="38100" h="38100" prst="relaxedInset"/>
              <a:contourClr>
                <a:schemeClr val="tx2"/>
              </a:contourClr>
            </a:sp3d>
          </a:bodyPr>
          <a:lstStyle/>
          <a:p>
            <a:pPr algn="ctr"/>
            <a:r>
              <a:rPr lang="bn-BD" sz="23900" b="1" dirty="0" smtClean="0">
                <a:solidFill>
                  <a:srgbClr val="AD4D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23900" b="1" dirty="0">
              <a:solidFill>
                <a:srgbClr val="AD4D1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5" name="Rectangle 7"/>
          <p:cNvSpPr>
            <a:spLocks noGrp="1" noChangeArrowheads="1"/>
          </p:cNvSpPr>
          <p:nvPr>
            <p:ph type="title"/>
          </p:nvPr>
        </p:nvSpPr>
        <p:spPr>
          <a:xfrm>
            <a:off x="2133600" y="685800"/>
            <a:ext cx="4724400" cy="1066800"/>
          </a:xfrm>
          <a:solidFill>
            <a:schemeClr val="accent1">
              <a:lumMod val="90000"/>
            </a:schemeClr>
          </a:solidFill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bn-BD" sz="6600" u="sng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NikoshBAN" pitchFamily="2" charset="0"/>
                <a:cs typeface="NikoshBAN" pitchFamily="2" charset="0"/>
              </a:rPr>
              <a:t>আচরণিক উদ্দেশ্য</a:t>
            </a:r>
            <a:r>
              <a:rPr lang="en-US" sz="6600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utonnyMJ" pitchFamily="2" charset="0"/>
              </a:rPr>
              <a:t> </a:t>
            </a:r>
          </a:p>
        </p:txBody>
      </p:sp>
      <p:sp>
        <p:nvSpPr>
          <p:cNvPr id="53251" name="Rectangle 8"/>
          <p:cNvSpPr>
            <a:spLocks noGrp="1" noChangeArrowheads="1"/>
          </p:cNvSpPr>
          <p:nvPr>
            <p:ph idx="1"/>
          </p:nvPr>
        </p:nvSpPr>
        <p:spPr>
          <a:xfrm>
            <a:off x="304800" y="2819400"/>
            <a:ext cx="8534400" cy="2971800"/>
          </a:xfrm>
        </p:spPr>
        <p:txBody>
          <a:bodyPr>
            <a:normAutofit fontScale="62500" lnSpcReduction="20000"/>
          </a:bodyPr>
          <a:lstStyle/>
          <a:p>
            <a:pPr eaLnBrk="1" hangingPunct="1">
              <a:buFont typeface="Wingdings" pitchFamily="2" charset="2"/>
              <a:buChar char="v"/>
            </a:pPr>
            <a:r>
              <a:rPr lang="en-US" sz="4000" dirty="0" smtClean="0">
                <a:solidFill>
                  <a:srgbClr val="660033"/>
                </a:solidFill>
                <a:latin typeface="SutonnyMJ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rgbClr val="660033"/>
                </a:solidFill>
                <a:latin typeface="SutonnyMJ" pitchFamily="2" charset="0"/>
                <a:cs typeface="NikoshBAN" pitchFamily="2" charset="0"/>
              </a:rPr>
              <a:t>	</a:t>
            </a:r>
            <a:r>
              <a:rPr lang="bn-BD" sz="40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দুতরফা দাখিলা পদ্ধতি কী তা বলতে পারবে।</a:t>
            </a:r>
            <a:endParaRPr lang="en-US" sz="4000" dirty="0" smtClean="0">
              <a:solidFill>
                <a:srgbClr val="660033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v"/>
            </a:pPr>
            <a:r>
              <a:rPr lang="bn-BD" sz="4000" dirty="0" smtClean="0">
                <a:solidFill>
                  <a:srgbClr val="0000FF"/>
                </a:solidFill>
                <a:latin typeface="SutonnyMJ" pitchFamily="2" charset="0"/>
              </a:rPr>
              <a:t> 	</a:t>
            </a:r>
            <a: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দুতরফা দাখিলা পদ্ধতির </a:t>
            </a:r>
            <a:r>
              <a:rPr lang="bn-BD" sz="4000" dirty="0" smtClean="0">
                <a:solidFill>
                  <a:srgbClr val="00B050"/>
                </a:solidFill>
                <a:latin typeface="SushreeEMJ" pitchFamily="2" charset="0"/>
                <a:cs typeface="NikoshBAN" pitchFamily="2" charset="0"/>
              </a:rPr>
              <a:t>বৈশিষ্ট্য </a:t>
            </a:r>
            <a: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লিখতে</a:t>
            </a:r>
            <a:r>
              <a:rPr lang="bn-BD" sz="4000" dirty="0" smtClean="0">
                <a:solidFill>
                  <a:srgbClr val="00B050"/>
                </a:solidFill>
                <a:latin typeface="SushreeEMJ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পারবে।</a:t>
            </a:r>
          </a:p>
          <a:p>
            <a:pPr>
              <a:buFont typeface="Wingdings" pitchFamily="2" charset="2"/>
              <a:buChar char="v"/>
            </a:pPr>
            <a:r>
              <a:rPr lang="bn-BD" sz="40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  	দুতরফা দাখিলা পদ্ধতির সুবিধা বর্ণনা করতে 	পারবে</a:t>
            </a:r>
            <a:r>
              <a:rPr lang="bn-BD" sz="4000" dirty="0" smtClean="0">
                <a:solidFill>
                  <a:srgbClr val="660033"/>
                </a:solidFill>
                <a:latin typeface="SutonnyMJ" pitchFamily="2" charset="0"/>
                <a:cs typeface="NikoshBAN" pitchFamily="2" charset="0"/>
              </a:rPr>
              <a:t>।</a:t>
            </a:r>
            <a:endParaRPr lang="en-US" sz="4000" dirty="0" smtClean="0">
              <a:solidFill>
                <a:srgbClr val="660033"/>
              </a:solidFill>
              <a:latin typeface="SutonnyMJ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3/4/2013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033606-78F8-4145-80F0-0122698A882B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486400"/>
            <a:ext cx="7772400" cy="990600"/>
          </a:xfrm>
        </p:spPr>
        <p:txBody>
          <a:bodyPr>
            <a:normAutofit/>
          </a:bodyPr>
          <a:lstStyle/>
          <a:p>
            <a:r>
              <a:rPr lang="bn-BD" sz="54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ছবিটি লক্ষ্য কর</a:t>
            </a:r>
            <a:endParaRPr lang="en-US" sz="54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2050" name="Picture 2" descr="C:\Documents and Settings\Administrator\Desktop\ACC\Picture\Feeding Bird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0380" y="228600"/>
            <a:ext cx="7848600" cy="51054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4953000" cy="838200"/>
          </a:xfrm>
        </p:spPr>
        <p:txBody>
          <a:bodyPr>
            <a:normAutofit fontScale="90000"/>
          </a:bodyPr>
          <a:lstStyle/>
          <a:p>
            <a:r>
              <a:rPr lang="bn-BD" sz="5400" b="1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দুতরফা দাখিলা পদ্ধতি</a:t>
            </a:r>
            <a:endParaRPr lang="en-US" sz="5400" b="1" dirty="0">
              <a:solidFill>
                <a:schemeClr val="accent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Feeding Birds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895600" y="1257300"/>
            <a:ext cx="3200400" cy="2400300"/>
          </a:xfrm>
        </p:spPr>
      </p:pic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1026" name="Picture 2" descr="C:\Documents and Settings\Administrator\Desktop\ACC\Picture\Baby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81025" y="1752600"/>
            <a:ext cx="1533975" cy="1727110"/>
          </a:xfrm>
          <a:prstGeom prst="rect">
            <a:avLst/>
          </a:prstGeom>
          <a:noFill/>
        </p:spPr>
      </p:pic>
      <p:pic>
        <p:nvPicPr>
          <p:cNvPr id="1027" name="Picture 3" descr="C:\Documents and Settings\Administrator\Desktop\ACC\Picture\Mother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6600" y="1371600"/>
            <a:ext cx="990600" cy="19812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1295400" y="4343400"/>
            <a:ext cx="1143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১ম পক্ষ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29400" y="4343400"/>
            <a:ext cx="1143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২য় পক্ষ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95400" y="5105400"/>
            <a:ext cx="1143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গ্রহণকারী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629400" y="5105400"/>
            <a:ext cx="1143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প্রদানকারী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295400" y="5867400"/>
            <a:ext cx="1143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গ্রহীতা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629400" y="5867400"/>
            <a:ext cx="1143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দাতা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819400" y="4572000"/>
            <a:ext cx="3429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যে পক্ষ সুবিধা পায় তাকে বলে গ্রহীতা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Debtor)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819400" y="5562600"/>
            <a:ext cx="3429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যে পক্ষ সুবিধা দেয় তাকে বলে দাতা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Creditor)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dissolv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48148E-6 L -0.33282 0.1518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" y="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083 -4.44444E-6 L 0.37083 0.17778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" y="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762000"/>
            <a:ext cx="3733800" cy="1143000"/>
          </a:xfrm>
        </p:spPr>
        <p:txBody>
          <a:bodyPr>
            <a:noAutofit/>
          </a:bodyPr>
          <a:lstStyle/>
          <a:p>
            <a:r>
              <a:rPr lang="bn-BD" sz="6000" b="1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একক কাজ</a:t>
            </a:r>
            <a:endParaRPr lang="en-US" sz="6000" b="1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24200"/>
            <a:ext cx="8229600" cy="9144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bn-BD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দুতরফা দাখিলা পদ্ধতি বলতে কী বুঝ?</a:t>
            </a:r>
            <a:endParaRPr lang="en-US" sz="5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019800" y="4800600"/>
            <a:ext cx="1828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সময়ঃ ৩ মিনিট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dissolv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bn-BD" sz="48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দুতরফা দাখিলা পদ্ধতির সংগা</a:t>
            </a:r>
            <a:endParaRPr lang="en-US" sz="4800" b="1" dirty="0">
              <a:solidFill>
                <a:schemeClr val="accent4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057400"/>
            <a:ext cx="8153400" cy="43434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	যে পদ্ধতিতে প্রতিটি লেনদেনের সাথে জড়িত </a:t>
            </a:r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দুটিপক্ষ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কে বিচার করে একপক্ষকে </a:t>
            </a:r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ডেবিট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করা হয় এবং অপরপক্ষকে </a:t>
            </a:r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সমপরিমান টাকা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দ্বারা </a:t>
            </a:r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ক্রেডিট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করা হয় তাকে দুতরফা দাখিলা পদ্ধতি বলা হয়।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bn-BD" sz="6600" b="1" dirty="0" smtClean="0"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6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1"/>
            <a:ext cx="8229600" cy="2743199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bn-BD" sz="48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	কীভাবে তুমি দুতরফা দাখিলা পদ্ধতি সনাক্ত করতে পারবে- ব্যাখ্যা কর।</a:t>
            </a:r>
            <a:endParaRPr lang="en-US" sz="48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410200" y="5943600"/>
            <a:ext cx="1828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সময়ঃ ১২ মিনিট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dissolv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304800"/>
            <a:ext cx="6629400" cy="1143000"/>
          </a:xfrm>
        </p:spPr>
        <p:txBody>
          <a:bodyPr>
            <a:normAutofit/>
          </a:bodyPr>
          <a:lstStyle/>
          <a:p>
            <a:r>
              <a:rPr lang="bn-BD" sz="48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দুতরফা দাখিলা পদ্ধতির বৈশিষ্ট্য</a:t>
            </a:r>
            <a:endParaRPr lang="en-US" sz="4800" dirty="0">
              <a:solidFill>
                <a:srgbClr val="0070C0"/>
              </a:solidFill>
            </a:endParaRPr>
          </a:p>
        </p:txBody>
      </p:sp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>
          <a:xfrm>
            <a:off x="762000" y="1600200"/>
            <a:ext cx="7848600" cy="5029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bn-BD" sz="3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প্রত্যেকটি লেনদেনের দাতা ও গ্রহীতা দুটি পক্ষ থাকবে।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bn-BD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গ্রহীতার</a:t>
            </a:r>
            <a:r>
              <a:rPr kumimoji="0" lang="bn-BD" sz="36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হিসাব ডেবিট ও দাতার হিসাব ক্রেডিট হবে।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bn-BD" sz="3600" baseline="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প্রতিটি</a:t>
            </a:r>
            <a:r>
              <a:rPr lang="bn-BD" sz="3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ডেবিটের জন্য সমপরিমাণ ক্রেডিট ও প্রতিটি ক্রেডিটের জন্য সমপরিমাণ ডেবিট থাকবে।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bn-BD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লেনদেনের</a:t>
            </a:r>
            <a:r>
              <a:rPr kumimoji="0" lang="bn-BD" sz="36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মোট ডেবিট অঙ্ক সর্বদাই মোট ক্রেডিট অঙ্কের সমান হবে।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n-BD" sz="60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60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901952"/>
            <a:ext cx="5791200" cy="4422648"/>
          </a:xfrm>
        </p:spPr>
        <p:txBody>
          <a:bodyPr>
            <a:no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দুতরফা দাখিলা পদ্ধতি কী?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এ পদ্ধতির মূলনীতি কী?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এ পদ্ধতিতে কয়টি পক্ষ থাকে?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ডেবিট কাকে বলে?</a:t>
            </a:r>
          </a:p>
          <a:p>
            <a:r>
              <a:rPr lang="bn-BD" sz="2800" smtClean="0">
                <a:latin typeface="NikoshBAN" pitchFamily="2" charset="0"/>
                <a:cs typeface="NikoshBAN" pitchFamily="2" charset="0"/>
              </a:rPr>
              <a:t> ক্রেডিট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কাকে বলে?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3/4/2013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2" name="chimes.wav" builtIn="1"/>
      </p:stSnd>
    </p:sndAc>
  </p:transition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ubbles">
  <a:themeElements>
    <a:clrScheme name="Bubbles">
      <a:dk1>
        <a:srgbClr val="0C002C"/>
      </a:dk1>
      <a:lt1>
        <a:srgbClr val="FFFFFF"/>
      </a:lt1>
      <a:dk2>
        <a:srgbClr val="236626"/>
      </a:dk2>
      <a:lt2>
        <a:srgbClr val="D7C8FE"/>
      </a:lt2>
      <a:accent1>
        <a:srgbClr val="4203E7"/>
      </a:accent1>
      <a:accent2>
        <a:srgbClr val="842F73"/>
      </a:accent2>
      <a:accent3>
        <a:srgbClr val="7532A8"/>
      </a:accent3>
      <a:accent4>
        <a:srgbClr val="F7A107"/>
      </a:accent4>
      <a:accent5>
        <a:srgbClr val="C86DCF"/>
      </a:accent5>
      <a:accent6>
        <a:srgbClr val="E6B500"/>
      </a:accent6>
      <a:hlink>
        <a:srgbClr val="FFDE66"/>
      </a:hlink>
      <a:folHlink>
        <a:srgbClr val="D490C5"/>
      </a:folHlink>
    </a:clrScheme>
    <a:fontScheme name="Bubbles">
      <a:majorFont>
        <a:latin typeface="Impact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mic Sans M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Bubb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85000"/>
                <a:satMod val="150000"/>
              </a:schemeClr>
            </a:gs>
            <a:gs pos="35000">
              <a:schemeClr val="phClr">
                <a:tint val="70000"/>
                <a:shade val="90000"/>
                <a:alpha val="85000"/>
                <a:satMod val="200000"/>
              </a:schemeClr>
            </a:gs>
            <a:gs pos="100000">
              <a:schemeClr val="phClr">
                <a:tint val="90000"/>
                <a:shade val="100000"/>
                <a:alpha val="85000"/>
                <a:satMod val="250000"/>
              </a:schemeClr>
            </a:gs>
          </a:gsLst>
          <a:lin ang="0" scaled="1"/>
        </a:gradFill>
        <a:gradFill rotWithShape="1">
          <a:gsLst>
            <a:gs pos="0">
              <a:schemeClr val="phClr">
                <a:shade val="40000"/>
                <a:satMod val="115000"/>
              </a:schemeClr>
            </a:gs>
            <a:gs pos="80000">
              <a:schemeClr val="phClr">
                <a:shade val="90000"/>
                <a:satMod val="130000"/>
              </a:schemeClr>
            </a:gs>
            <a:gs pos="100000">
              <a:schemeClr val="phClr">
                <a:shade val="100000"/>
                <a:satMod val="150000"/>
              </a:schemeClr>
            </a:gs>
          </a:gsLst>
          <a:lin ang="7800000" scaled="0"/>
        </a:gradFill>
      </a:fillStyleLst>
      <a:lnStyleLst>
        <a:ln w="254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4450" cap="flat" cmpd="sng" algn="ctr">
          <a:solidFill>
            <a:schemeClr val="phClr">
              <a:alpha val="80000"/>
              <a:satMod val="110000"/>
            </a:schemeClr>
          </a:solidFill>
          <a:prstDash val="solid"/>
        </a:ln>
        <a:ln w="63500" cap="flat" cmpd="sng" algn="ctr">
          <a:solidFill>
            <a:schemeClr val="phClr">
              <a:alpha val="80000"/>
              <a:satMod val="115000"/>
            </a:schemeClr>
          </a:solidFill>
          <a:prstDash val="solid"/>
        </a:ln>
      </a:lnStyleLst>
      <a:effectStyleLst>
        <a:effectStyle>
          <a:effectLst>
            <a:innerShdw blurRad="50800" dist="25400" dir="13500000">
              <a:srgbClr val="FFFFFF">
                <a:alpha val="75000"/>
              </a:srgbClr>
            </a:innerShdw>
          </a:effectLst>
        </a:effectStyle>
        <a:effectStyle>
          <a:effectLst>
            <a:innerShdw blurRad="76200" dist="25400" dir="13500000">
              <a:srgbClr val="FFFFFF">
                <a:alpha val="75000"/>
              </a:srgbClr>
            </a:innerShdw>
            <a:reflection blurRad="63500" stA="35000" endPos="35000" dist="12700" dir="5400000" sy="-100000" rotWithShape="0"/>
          </a:effectLst>
        </a:effectStyle>
        <a:effectStyle>
          <a:effectLst>
            <a:reflection blurRad="63500" stA="35000" endPos="35000" dist="12700" dir="5400000" sy="-100000" rotWithShape="0"/>
          </a:effectLst>
          <a:scene3d>
            <a:camera prst="orthographicFront">
              <a:rot lat="0" lon="0" rev="0"/>
            </a:camera>
            <a:lightRig rig="balanced" dir="bl">
              <a:rot lat="0" lon="0" rev="7800000"/>
            </a:lightRig>
          </a:scene3d>
          <a:sp3d prstMaterial="translucentPowder">
            <a:bevelT h="50800"/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80000"/>
                <a:satMod val="125000"/>
              </a:schemeClr>
            </a:gs>
            <a:gs pos="100000">
              <a:schemeClr val="phClr">
                <a:tint val="100000"/>
                <a:satMod val="125000"/>
                <a:lumOff val="40000"/>
                <a:lumMod val="100000"/>
              </a:schemeClr>
            </a:gs>
          </a:gsLst>
          <a:lin ang="7800000" scaled="1"/>
        </a:gradFill>
        <a:gradFill rotWithShape="1">
          <a:gsLst>
            <a:gs pos="0">
              <a:schemeClr val="phClr">
                <a:shade val="95000"/>
                <a:lumMod val="95000"/>
              </a:schemeClr>
            </a:gs>
            <a:gs pos="60000">
              <a:schemeClr val="phClr">
                <a:satMod val="125000"/>
                <a:lumOff val="10000"/>
                <a:lumMod val="100000"/>
              </a:schemeClr>
            </a:gs>
            <a:gs pos="100000">
              <a:schemeClr val="phClr">
                <a:shade val="95000"/>
                <a:satMod val="135000"/>
                <a:lumOff val="50000"/>
                <a:lumMod val="100000"/>
              </a:schemeClr>
            </a:gs>
          </a:gsLst>
          <a:lin ang="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Deluxe">
  <a:themeElements>
    <a:clrScheme name="Deluxe">
      <a:dk1>
        <a:sysClr val="windowText" lastClr="000000"/>
      </a:dk1>
      <a:lt1>
        <a:sysClr val="window" lastClr="FFFFFF"/>
      </a:lt1>
      <a:dk2>
        <a:srgbClr val="30356E"/>
      </a:dk2>
      <a:lt2>
        <a:srgbClr val="FFF9E5"/>
      </a:lt2>
      <a:accent1>
        <a:srgbClr val="CC4757"/>
      </a:accent1>
      <a:accent2>
        <a:srgbClr val="FF6F61"/>
      </a:accent2>
      <a:accent3>
        <a:srgbClr val="FF953E"/>
      </a:accent3>
      <a:accent4>
        <a:srgbClr val="F8BD52"/>
      </a:accent4>
      <a:accent5>
        <a:srgbClr val="46A6BD"/>
      </a:accent5>
      <a:accent6>
        <a:srgbClr val="5488BC"/>
      </a:accent6>
      <a:hlink>
        <a:srgbClr val="FA7D7A"/>
      </a:hlink>
      <a:folHlink>
        <a:srgbClr val="FFCF3E"/>
      </a:folHlink>
    </a:clrScheme>
    <a:fontScheme name="Deluxe">
      <a:majorFont>
        <a:latin typeface="Corbel"/>
        <a:ea typeface=""/>
        <a:cs typeface=""/>
        <a:font script="Jpan" typeface="HGｺﾞｼｯｸM"/>
        <a:font script="Hang" typeface="HY엽서L"/>
        <a:font script="Hans" typeface="华文新魏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新魏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Deluxe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280000"/>
              </a:schemeClr>
            </a:gs>
            <a:gs pos="14000">
              <a:schemeClr val="phClr">
                <a:tint val="37000"/>
                <a:satMod val="250000"/>
              </a:schemeClr>
            </a:gs>
            <a:gs pos="45000">
              <a:schemeClr val="phClr">
                <a:tint val="53000"/>
                <a:satMod val="220000"/>
              </a:schemeClr>
            </a:gs>
            <a:gs pos="65000">
              <a:schemeClr val="phClr">
                <a:tint val="53000"/>
                <a:satMod val="220000"/>
              </a:schemeClr>
            </a:gs>
            <a:gs pos="86000">
              <a:schemeClr val="phClr">
                <a:tint val="42000"/>
                <a:satMod val="240000"/>
              </a:schemeClr>
            </a:gs>
            <a:gs pos="100000">
              <a:schemeClr val="phClr">
                <a:tint val="20000"/>
                <a:satMod val="23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0000">
              <a:schemeClr val="phClr">
                <a:satMod val="150000"/>
              </a:schemeClr>
            </a:gs>
            <a:gs pos="100000">
              <a:schemeClr val="phClr">
                <a:tint val="75000"/>
                <a:satMod val="20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atMod val="14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prstMaterial="powder">
            <a:bevelT w="152400"/>
            <a:contourClr>
              <a:schemeClr val="phClr"/>
            </a:contourClr>
          </a:sp3d>
        </a:effectStyle>
        <a:effectStyle>
          <a:effectLst>
            <a:reflection blurRad="12700" stA="26000" endPos="28000" dist="38100" dir="5400000" sy="-100000"/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prstMaterial="powder">
            <a:bevelT w="190500" h="1016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3000"/>
                <a:satMod val="1550000"/>
              </a:schemeClr>
            </a:gs>
            <a:gs pos="1000">
              <a:schemeClr val="phClr">
                <a:tint val="48000"/>
                <a:satMod val="1550000"/>
              </a:schemeClr>
            </a:gs>
            <a:gs pos="90000">
              <a:schemeClr val="phClr">
                <a:shade val="18000"/>
                <a:satMod val="275000"/>
              </a:schemeClr>
            </a:gs>
          </a:gsLst>
          <a:path path="circle">
            <a:fillToRect r="210000" b="300000"/>
          </a:path>
        </a:gradFill>
        <a:gradFill rotWithShape="1">
          <a:gsLst>
            <a:gs pos="5000">
              <a:schemeClr val="phClr">
                <a:tint val="38000"/>
                <a:satMod val="1800000"/>
              </a:schemeClr>
            </a:gs>
            <a:gs pos="5000">
              <a:schemeClr val="phClr">
                <a:tint val="40000"/>
                <a:satMod val="1800000"/>
              </a:schemeClr>
            </a:gs>
            <a:gs pos="90000">
              <a:schemeClr val="phClr">
                <a:shade val="18000"/>
                <a:satMod val="275000"/>
              </a:schemeClr>
            </a:gs>
          </a:gsLst>
          <a:path path="circle">
            <a:fillToRect l="20000" t="30000" r="135000" b="10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Bubbles</Template>
  <TotalTime>126</TotalTime>
  <Words>164</Words>
  <Application>Microsoft Office PowerPoint</Application>
  <PresentationFormat>On-screen Show (4:3)</PresentationFormat>
  <Paragraphs>67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Bubbles</vt:lpstr>
      <vt:lpstr>Brooklet</vt:lpstr>
      <vt:lpstr>Deluxe</vt:lpstr>
      <vt:lpstr>পরিচিতি</vt:lpstr>
      <vt:lpstr>আচরণিক উদ্দেশ্য </vt:lpstr>
      <vt:lpstr>ছবিটি লক্ষ্য কর</vt:lpstr>
      <vt:lpstr>দুতরফা দাখিলা পদ্ধতি</vt:lpstr>
      <vt:lpstr>একক কাজ</vt:lpstr>
      <vt:lpstr>দুতরফা দাখিলা পদ্ধতির সংগা</vt:lpstr>
      <vt:lpstr>দলীয় কাজ</vt:lpstr>
      <vt:lpstr>দুতরফা দাখিলা পদ্ধতির বৈশিষ্ট্য</vt:lpstr>
      <vt:lpstr>মূল্যায়ন</vt:lpstr>
      <vt:lpstr>বাড়ির কাজ</vt:lpstr>
      <vt:lpstr>ধন্যবাদ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UTPAL</cp:lastModifiedBy>
  <cp:revision>49</cp:revision>
  <dcterms:created xsi:type="dcterms:W3CDTF">2006-08-16T00:00:00Z</dcterms:created>
  <dcterms:modified xsi:type="dcterms:W3CDTF">2013-05-16T03:02:33Z</dcterms:modified>
</cp:coreProperties>
</file>